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2" r:id="rId8"/>
    <p:sldId id="298" r:id="rId9"/>
    <p:sldId id="262" r:id="rId10"/>
    <p:sldId id="263" r:id="rId11"/>
    <p:sldId id="299" r:id="rId12"/>
    <p:sldId id="302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4E79"/>
    <a:srgbClr val="121619"/>
    <a:srgbClr val="3A6483"/>
    <a:srgbClr val="0948CB"/>
    <a:srgbClr val="0B49CB"/>
    <a:srgbClr val="1C7DDB"/>
    <a:srgbClr val="F2F4F8"/>
    <a:srgbClr val="F2F2F2"/>
    <a:srgbClr val="1455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48C9EB8-3540-3DFA-9212-535EE18E0E11}" v="77" dt="2021-07-12T20:33:42.116"/>
    <p1510:client id="{10340FDF-B15C-4CFF-B487-146F9B98A252}" v="28" dt="2021-08-10T21:47:37.589"/>
    <p1510:client id="{3BA0D230-C853-4667-83F9-D85E65BD4B24}" v="2" dt="2021-08-19T16:32:24.566"/>
    <p1510:client id="{5A0AAAB8-49A6-F942-A54D-C6F3E5FF3A63}" v="89" dt="2021-07-13T17:54:45.232"/>
    <p1510:client id="{76DF6DB8-F2E5-6C48-9ABE-786D868B0110}" v="955" dt="2021-07-13T17:56:41.616"/>
    <p1510:client id="{7FB42E05-DEC9-4126-B474-47B35F363E13}" v="30" dt="2021-07-12T20:25:12.855"/>
    <p1510:client id="{82D0390A-222A-332D-F9F9-70D15093EB60}" v="22" dt="2021-07-13T17:51:30.429"/>
    <p1510:client id="{86B35720-4193-446F-B2D5-9AD9984A55EF}" v="513" dt="2021-08-19T14:59:06.521"/>
    <p1510:client id="{998F4E3E-1A76-4A6B-98B6-08752F3768B3}" v="4" dt="2021-08-10T21:41:11.021"/>
    <p1510:client id="{9F30A1D2-6717-426C-A658-3A50309723ED}" v="4" dt="2021-08-10T21:42:35.526"/>
    <p1510:client id="{B63C8988-E1D3-4A52-8229-FA8C5EBD2ECD}" v="357" dt="2021-08-19T14:01:44.876"/>
    <p1510:client id="{C083896D-BE66-E85C-897C-A6AD0DF65F8C}" v="2226" dt="2021-07-13T17:34:38.142"/>
    <p1510:client id="{CC69BAD0-B878-4D5F-9EDC-F1CFB63E14B5}" v="190" dt="2021-08-18T18:06:57.811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68D230F3-CF80-4859-8CE7-A43EE81993B5}" styleName="Light Style 1 - Accent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660B408-B3CF-4A94-85FC-2B1E0A45F4A2}" styleName="Dark Style 2 - Accent 1/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298"/>
    <p:restoredTop sz="76543"/>
  </p:normalViewPr>
  <p:slideViewPr>
    <p:cSldViewPr snapToGrid="0" snapToObjects="1">
      <p:cViewPr varScale="1">
        <p:scale>
          <a:sx n="92" d="100"/>
          <a:sy n="92" d="100"/>
        </p:scale>
        <p:origin x="184" y="2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annaasgaraly@ibm.com" clId="Web-{CC69BAD0-B878-4D5F-9EDC-F1CFB63E14B5}"/>
    <pc:docChg chg="modSld">
      <pc:chgData name="annaasgaraly@ibm.com" userId="" providerId="" clId="Web-{CC69BAD0-B878-4D5F-9EDC-F1CFB63E14B5}" dt="2021-08-18T18:06:57.811" v="102"/>
      <pc:docMkLst>
        <pc:docMk/>
      </pc:docMkLst>
      <pc:sldChg chg="modSp mod setBg">
        <pc:chgData name="annaasgaraly@ibm.com" userId="" providerId="" clId="Web-{CC69BAD0-B878-4D5F-9EDC-F1CFB63E14B5}" dt="2021-08-18T18:06:06.057" v="76"/>
        <pc:sldMkLst>
          <pc:docMk/>
          <pc:sldMk cId="1553432724" sldId="262"/>
        </pc:sldMkLst>
        <pc:spChg chg="mod">
          <ac:chgData name="annaasgaraly@ibm.com" userId="" providerId="" clId="Web-{CC69BAD0-B878-4D5F-9EDC-F1CFB63E14B5}" dt="2021-08-18T18:01:46.694" v="21" actId="20577"/>
          <ac:spMkLst>
            <pc:docMk/>
            <pc:sldMk cId="1553432724" sldId="262"/>
            <ac:spMk id="7" creationId="{0BFEC426-B615-E549-83E5-140FD588BC64}"/>
          </ac:spMkLst>
        </pc:spChg>
        <pc:spChg chg="mod">
          <ac:chgData name="annaasgaraly@ibm.com" userId="" providerId="" clId="Web-{CC69BAD0-B878-4D5F-9EDC-F1CFB63E14B5}" dt="2021-08-18T18:01:43.726" v="19" actId="20577"/>
          <ac:spMkLst>
            <pc:docMk/>
            <pc:sldMk cId="1553432724" sldId="262"/>
            <ac:spMk id="13" creationId="{13C62649-0825-4926-8E2A-2EBCCFE00ECC}"/>
          </ac:spMkLst>
        </pc:spChg>
      </pc:sldChg>
      <pc:sldChg chg="modSp mod setBg">
        <pc:chgData name="annaasgaraly@ibm.com" userId="" providerId="" clId="Web-{CC69BAD0-B878-4D5F-9EDC-F1CFB63E14B5}" dt="2021-08-18T18:06:03.604" v="66"/>
        <pc:sldMkLst>
          <pc:docMk/>
          <pc:sldMk cId="3288665831" sldId="263"/>
        </pc:sldMkLst>
        <pc:spChg chg="mod">
          <ac:chgData name="annaasgaraly@ibm.com" userId="" providerId="" clId="Web-{CC69BAD0-B878-4D5F-9EDC-F1CFB63E14B5}" dt="2021-08-18T18:01:49.617" v="22" actId="20577"/>
          <ac:spMkLst>
            <pc:docMk/>
            <pc:sldMk cId="3288665831" sldId="263"/>
            <ac:spMk id="12" creationId="{D77AC1D2-8B41-4A7A-88CF-41E6B7D8C98D}"/>
          </ac:spMkLst>
        </pc:spChg>
      </pc:sldChg>
      <pc:sldChg chg="modSp mod setBg">
        <pc:chgData name="annaasgaraly@ibm.com" userId="" providerId="" clId="Web-{CC69BAD0-B878-4D5F-9EDC-F1CFB63E14B5}" dt="2021-08-18T18:06:04.338" v="69"/>
        <pc:sldMkLst>
          <pc:docMk/>
          <pc:sldMk cId="2987552906" sldId="264"/>
        </pc:sldMkLst>
        <pc:spChg chg="mod">
          <ac:chgData name="annaasgaraly@ibm.com" userId="" providerId="" clId="Web-{CC69BAD0-B878-4D5F-9EDC-F1CFB63E14B5}" dt="2021-08-18T18:02:01.914" v="25" actId="20577"/>
          <ac:spMkLst>
            <pc:docMk/>
            <pc:sldMk cId="2987552906" sldId="264"/>
            <ac:spMk id="8" creationId="{2A665A13-3129-46DF-B847-F273F3E96BE6}"/>
          </ac:spMkLst>
        </pc:spChg>
      </pc:sldChg>
      <pc:sldChg chg="modSp mod setBg">
        <pc:chgData name="annaasgaraly@ibm.com" userId="" providerId="" clId="Web-{CC69BAD0-B878-4D5F-9EDC-F1CFB63E14B5}" dt="2021-08-18T18:06:04.807" v="71"/>
        <pc:sldMkLst>
          <pc:docMk/>
          <pc:sldMk cId="1578726356" sldId="265"/>
        </pc:sldMkLst>
        <pc:spChg chg="mod">
          <ac:chgData name="annaasgaraly@ibm.com" userId="" providerId="" clId="Web-{CC69BAD0-B878-4D5F-9EDC-F1CFB63E14B5}" dt="2021-08-18T18:02:09.180" v="27" actId="20577"/>
          <ac:spMkLst>
            <pc:docMk/>
            <pc:sldMk cId="1578726356" sldId="265"/>
            <ac:spMk id="3" creationId="{32405FDA-CB27-4506-BA80-B7DD00CB25C5}"/>
          </ac:spMkLst>
        </pc:spChg>
      </pc:sldChg>
      <pc:sldChg chg="modSp mod setBg">
        <pc:chgData name="annaasgaraly@ibm.com" userId="" providerId="" clId="Web-{CC69BAD0-B878-4D5F-9EDC-F1CFB63E14B5}" dt="2021-08-18T18:06:04.573" v="70"/>
        <pc:sldMkLst>
          <pc:docMk/>
          <pc:sldMk cId="779971636" sldId="266"/>
        </pc:sldMkLst>
        <pc:spChg chg="mod">
          <ac:chgData name="annaasgaraly@ibm.com" userId="" providerId="" clId="Web-{CC69BAD0-B878-4D5F-9EDC-F1CFB63E14B5}" dt="2021-08-18T18:02:05.805" v="26" actId="20577"/>
          <ac:spMkLst>
            <pc:docMk/>
            <pc:sldMk cId="779971636" sldId="266"/>
            <ac:spMk id="3" creationId="{D9E97D81-A978-4758-8A93-47C19B104075}"/>
          </ac:spMkLst>
        </pc:spChg>
      </pc:sldChg>
      <pc:sldChg chg="modSp mod setBg">
        <pc:chgData name="annaasgaraly@ibm.com" userId="" providerId="" clId="Web-{CC69BAD0-B878-4D5F-9EDC-F1CFB63E14B5}" dt="2021-08-18T18:06:17.246" v="82"/>
        <pc:sldMkLst>
          <pc:docMk/>
          <pc:sldMk cId="3865605948" sldId="269"/>
        </pc:sldMkLst>
        <pc:spChg chg="mod">
          <ac:chgData name="annaasgaraly@ibm.com" userId="" providerId="" clId="Web-{CC69BAD0-B878-4D5F-9EDC-F1CFB63E14B5}" dt="2021-08-18T18:02:27.041" v="32" actId="20577"/>
          <ac:spMkLst>
            <pc:docMk/>
            <pc:sldMk cId="3865605948" sldId="269"/>
            <ac:spMk id="4" creationId="{54F4FCC5-6E7E-4FF0-BE45-680EEC392C9F}"/>
          </ac:spMkLst>
        </pc:spChg>
      </pc:sldChg>
      <pc:sldChg chg="modSp mod setBg">
        <pc:chgData name="annaasgaraly@ibm.com" userId="" providerId="" clId="Web-{CC69BAD0-B878-4D5F-9EDC-F1CFB63E14B5}" dt="2021-08-18T18:06:32.169" v="92"/>
        <pc:sldMkLst>
          <pc:docMk/>
          <pc:sldMk cId="2727850971" sldId="270"/>
        </pc:sldMkLst>
        <pc:spChg chg="mod">
          <ac:chgData name="annaasgaraly@ibm.com" userId="" providerId="" clId="Web-{CC69BAD0-B878-4D5F-9EDC-F1CFB63E14B5}" dt="2021-08-18T18:02:51.855" v="38" actId="20577"/>
          <ac:spMkLst>
            <pc:docMk/>
            <pc:sldMk cId="2727850971" sldId="270"/>
            <ac:spMk id="3" creationId="{86E60219-AE1B-47B6-9A1D-F2865D04BE52}"/>
          </ac:spMkLst>
        </pc:spChg>
      </pc:sldChg>
      <pc:sldChg chg="modSp mod setBg">
        <pc:chgData name="annaasgaraly@ibm.com" userId="" providerId="" clId="Web-{CC69BAD0-B878-4D5F-9EDC-F1CFB63E14B5}" dt="2021-08-18T18:06:57.358" v="100"/>
        <pc:sldMkLst>
          <pc:docMk/>
          <pc:sldMk cId="1630123617" sldId="274"/>
        </pc:sldMkLst>
        <pc:spChg chg="mod">
          <ac:chgData name="annaasgaraly@ibm.com" userId="" providerId="" clId="Web-{CC69BAD0-B878-4D5F-9EDC-F1CFB63E14B5}" dt="2021-08-18T18:04:11.221" v="58" actId="20577"/>
          <ac:spMkLst>
            <pc:docMk/>
            <pc:sldMk cId="1630123617" sldId="274"/>
            <ac:spMk id="9" creationId="{FB98079A-48C6-4E10-8AB1-B940BD1E42DF}"/>
          </ac:spMkLst>
        </pc:spChg>
      </pc:sldChg>
      <pc:sldChg chg="modSp mod setBg">
        <pc:chgData name="annaasgaraly@ibm.com" userId="" providerId="" clId="Web-{CC69BAD0-B878-4D5F-9EDC-F1CFB63E14B5}" dt="2021-08-18T18:06:57.592" v="101"/>
        <pc:sldMkLst>
          <pc:docMk/>
          <pc:sldMk cId="3410008520" sldId="275"/>
        </pc:sldMkLst>
        <pc:spChg chg="mod">
          <ac:chgData name="annaasgaraly@ibm.com" userId="" providerId="" clId="Web-{CC69BAD0-B878-4D5F-9EDC-F1CFB63E14B5}" dt="2021-08-18T18:04:14.549" v="59" actId="20577"/>
          <ac:spMkLst>
            <pc:docMk/>
            <pc:sldMk cId="3410008520" sldId="275"/>
            <ac:spMk id="11" creationId="{60F8A56C-5EE1-4DBF-842D-C2A130AA680E}"/>
          </ac:spMkLst>
        </pc:spChg>
      </pc:sldChg>
      <pc:sldChg chg="modSp mod setBg">
        <pc:chgData name="annaasgaraly@ibm.com" userId="" providerId="" clId="Web-{CC69BAD0-B878-4D5F-9EDC-F1CFB63E14B5}" dt="2021-08-18T18:06:05.057" v="72"/>
        <pc:sldMkLst>
          <pc:docMk/>
          <pc:sldMk cId="148114319" sldId="276"/>
        </pc:sldMkLst>
        <pc:spChg chg="mod">
          <ac:chgData name="annaasgaraly@ibm.com" userId="" providerId="" clId="Web-{CC69BAD0-B878-4D5F-9EDC-F1CFB63E14B5}" dt="2021-08-18T18:02:12.915" v="28" actId="20577"/>
          <ac:spMkLst>
            <pc:docMk/>
            <pc:sldMk cId="148114319" sldId="276"/>
            <ac:spMk id="3" creationId="{B28946E4-5BEF-46F0-A56A-E7E85ACA148F}"/>
          </ac:spMkLst>
        </pc:spChg>
      </pc:sldChg>
      <pc:sldChg chg="modSp mod setBg">
        <pc:chgData name="annaasgaraly@ibm.com" userId="" providerId="" clId="Web-{CC69BAD0-B878-4D5F-9EDC-F1CFB63E14B5}" dt="2021-08-18T18:06:05.792" v="75"/>
        <pc:sldMkLst>
          <pc:docMk/>
          <pc:sldMk cId="321008965" sldId="277"/>
        </pc:sldMkLst>
        <pc:spChg chg="mod">
          <ac:chgData name="annaasgaraly@ibm.com" userId="" providerId="" clId="Web-{CC69BAD0-B878-4D5F-9EDC-F1CFB63E14B5}" dt="2021-08-18T18:02:23.244" v="31" actId="20577"/>
          <ac:spMkLst>
            <pc:docMk/>
            <pc:sldMk cId="321008965" sldId="277"/>
            <ac:spMk id="7" creationId="{330F9542-6794-4F57-BB45-868D94AD06B0}"/>
          </ac:spMkLst>
        </pc:spChg>
      </pc:sldChg>
      <pc:sldChg chg="mod setBg">
        <pc:chgData name="annaasgaraly@ibm.com" userId="" providerId="" clId="Web-{CC69BAD0-B878-4D5F-9EDC-F1CFB63E14B5}" dt="2021-08-18T17:50:32.723" v="3"/>
        <pc:sldMkLst>
          <pc:docMk/>
          <pc:sldMk cId="3181088097" sldId="278"/>
        </pc:sldMkLst>
      </pc:sldChg>
      <pc:sldChg chg="mod setBg">
        <pc:chgData name="annaasgaraly@ibm.com" userId="" providerId="" clId="Web-{CC69BAD0-B878-4D5F-9EDC-F1CFB63E14B5}" dt="2021-08-18T17:50:22.097" v="2"/>
        <pc:sldMkLst>
          <pc:docMk/>
          <pc:sldMk cId="178270660" sldId="284"/>
        </pc:sldMkLst>
      </pc:sldChg>
      <pc:sldChg chg="mod setBg">
        <pc:chgData name="annaasgaraly@ibm.com" userId="" providerId="" clId="Web-{CC69BAD0-B878-4D5F-9EDC-F1CFB63E14B5}" dt="2021-08-18T17:51:05.491" v="6"/>
        <pc:sldMkLst>
          <pc:docMk/>
          <pc:sldMk cId="1290394134" sldId="288"/>
        </pc:sldMkLst>
      </pc:sldChg>
      <pc:sldChg chg="modSp mod setBg">
        <pc:chgData name="annaasgaraly@ibm.com" userId="" providerId="" clId="Web-{CC69BAD0-B878-4D5F-9EDC-F1CFB63E14B5}" dt="2021-08-18T18:06:57.811" v="102"/>
        <pc:sldMkLst>
          <pc:docMk/>
          <pc:sldMk cId="2459446073" sldId="289"/>
        </pc:sldMkLst>
        <pc:spChg chg="mod">
          <ac:chgData name="annaasgaraly@ibm.com" userId="" providerId="" clId="Web-{CC69BAD0-B878-4D5F-9EDC-F1CFB63E14B5}" dt="2021-08-18T18:04:04.486" v="56" actId="20577"/>
          <ac:spMkLst>
            <pc:docMk/>
            <pc:sldMk cId="2459446073" sldId="289"/>
            <ac:spMk id="9" creationId="{B68D8986-45AC-4FB5-96E8-C45F9603EB5E}"/>
          </ac:spMkLst>
        </pc:spChg>
      </pc:sldChg>
      <pc:sldChg chg="modSp mod setBg">
        <pc:chgData name="annaasgaraly@ibm.com" userId="" providerId="" clId="Web-{CC69BAD0-B878-4D5F-9EDC-F1CFB63E14B5}" dt="2021-08-18T18:06:05.542" v="74"/>
        <pc:sldMkLst>
          <pc:docMk/>
          <pc:sldMk cId="1813711241" sldId="293"/>
        </pc:sldMkLst>
        <pc:spChg chg="mod">
          <ac:chgData name="annaasgaraly@ibm.com" userId="" providerId="" clId="Web-{CC69BAD0-B878-4D5F-9EDC-F1CFB63E14B5}" dt="2021-08-18T18:02:20.025" v="30" actId="20577"/>
          <ac:spMkLst>
            <pc:docMk/>
            <pc:sldMk cId="1813711241" sldId="293"/>
            <ac:spMk id="3" creationId="{FC857EDD-A3A7-434D-B8D5-401E872498DA}"/>
          </ac:spMkLst>
        </pc:spChg>
      </pc:sldChg>
      <pc:sldChg chg="mod setBg">
        <pc:chgData name="annaasgaraly@ibm.com" userId="" providerId="" clId="Web-{CC69BAD0-B878-4D5F-9EDC-F1CFB63E14B5}" dt="2021-08-18T17:50:45.396" v="4"/>
        <pc:sldMkLst>
          <pc:docMk/>
          <pc:sldMk cId="1023352497" sldId="294"/>
        </pc:sldMkLst>
      </pc:sldChg>
      <pc:sldChg chg="modSp mod setBg">
        <pc:chgData name="annaasgaraly@ibm.com" userId="" providerId="" clId="Web-{CC69BAD0-B878-4D5F-9EDC-F1CFB63E14B5}" dt="2021-08-18T18:06:41.169" v="95"/>
        <pc:sldMkLst>
          <pc:docMk/>
          <pc:sldMk cId="981671777" sldId="296"/>
        </pc:sldMkLst>
        <pc:spChg chg="mod">
          <ac:chgData name="annaasgaraly@ibm.com" userId="" providerId="" clId="Web-{CC69BAD0-B878-4D5F-9EDC-F1CFB63E14B5}" dt="2021-08-18T18:03:39.203" v="50" actId="20577"/>
          <ac:spMkLst>
            <pc:docMk/>
            <pc:sldMk cId="981671777" sldId="296"/>
            <ac:spMk id="2" creationId="{54176327-8CC4-4356-8BBB-DC4965CE9857}"/>
          </ac:spMkLst>
        </pc:spChg>
      </pc:sldChg>
      <pc:sldChg chg="mod setBg">
        <pc:chgData name="annaasgaraly@ibm.com" userId="" providerId="" clId="Web-{CC69BAD0-B878-4D5F-9EDC-F1CFB63E14B5}" dt="2021-08-18T17:50:06.440" v="1"/>
        <pc:sldMkLst>
          <pc:docMk/>
          <pc:sldMk cId="3093198887" sldId="298"/>
        </pc:sldMkLst>
      </pc:sldChg>
      <pc:sldChg chg="modSp mod setBg">
        <pc:chgData name="annaasgaraly@ibm.com" userId="" providerId="" clId="Web-{CC69BAD0-B878-4D5F-9EDC-F1CFB63E14B5}" dt="2021-08-18T18:06:03.854" v="67"/>
        <pc:sldMkLst>
          <pc:docMk/>
          <pc:sldMk cId="280316088" sldId="299"/>
        </pc:sldMkLst>
        <pc:spChg chg="mod">
          <ac:chgData name="annaasgaraly@ibm.com" userId="" providerId="" clId="Web-{CC69BAD0-B878-4D5F-9EDC-F1CFB63E14B5}" dt="2021-08-18T18:01:53.336" v="23" actId="20577"/>
          <ac:spMkLst>
            <pc:docMk/>
            <pc:sldMk cId="280316088" sldId="299"/>
            <ac:spMk id="4" creationId="{5066AA34-20EE-4A59-B343-346A8DB5667C}"/>
          </ac:spMkLst>
        </pc:spChg>
      </pc:sldChg>
      <pc:sldChg chg="modSp mod setBg">
        <pc:chgData name="annaasgaraly@ibm.com" userId="" providerId="" clId="Web-{CC69BAD0-B878-4D5F-9EDC-F1CFB63E14B5}" dt="2021-08-18T18:06:04.104" v="68"/>
        <pc:sldMkLst>
          <pc:docMk/>
          <pc:sldMk cId="1385553969" sldId="302"/>
        </pc:sldMkLst>
        <pc:spChg chg="mod">
          <ac:chgData name="annaasgaraly@ibm.com" userId="" providerId="" clId="Web-{CC69BAD0-B878-4D5F-9EDC-F1CFB63E14B5}" dt="2021-08-18T18:01:58.227" v="24" actId="20577"/>
          <ac:spMkLst>
            <pc:docMk/>
            <pc:sldMk cId="1385553969" sldId="302"/>
            <ac:spMk id="11" creationId="{84F5ABFD-B4D4-43FF-959F-AFAF45B45269}"/>
          </ac:spMkLst>
        </pc:spChg>
      </pc:sldChg>
      <pc:sldChg chg="modSp mod setBg">
        <pc:chgData name="annaasgaraly@ibm.com" userId="" providerId="" clId="Web-{CC69BAD0-B878-4D5F-9EDC-F1CFB63E14B5}" dt="2021-08-18T18:06:05.307" v="73"/>
        <pc:sldMkLst>
          <pc:docMk/>
          <pc:sldMk cId="334532777" sldId="303"/>
        </pc:sldMkLst>
        <pc:spChg chg="mod">
          <ac:chgData name="annaasgaraly@ibm.com" userId="" providerId="" clId="Web-{CC69BAD0-B878-4D5F-9EDC-F1CFB63E14B5}" dt="2021-08-18T18:02:16.337" v="29" actId="20577"/>
          <ac:spMkLst>
            <pc:docMk/>
            <pc:sldMk cId="334532777" sldId="303"/>
            <ac:spMk id="3" creationId="{519FC08B-7D2E-43A5-A528-821DCDCCCC82}"/>
          </ac:spMkLst>
        </pc:spChg>
      </pc:sldChg>
      <pc:sldChg chg="modSp mod setBg">
        <pc:chgData name="annaasgaraly@ibm.com" userId="" providerId="" clId="Web-{CC69BAD0-B878-4D5F-9EDC-F1CFB63E14B5}" dt="2021-08-18T18:06:16.105" v="77"/>
        <pc:sldMkLst>
          <pc:docMk/>
          <pc:sldMk cId="3869789237" sldId="304"/>
        </pc:sldMkLst>
        <pc:spChg chg="mod">
          <ac:chgData name="annaasgaraly@ibm.com" userId="" providerId="" clId="Web-{CC69BAD0-B878-4D5F-9EDC-F1CFB63E14B5}" dt="2021-08-18T18:02:32.448" v="33" actId="20577"/>
          <ac:spMkLst>
            <pc:docMk/>
            <pc:sldMk cId="3869789237" sldId="304"/>
            <ac:spMk id="4" creationId="{B6CCD949-E788-4375-9B07-478FA5684BC1}"/>
          </ac:spMkLst>
        </pc:spChg>
      </pc:sldChg>
      <pc:sldChg chg="modSp mod setBg">
        <pc:chgData name="annaasgaraly@ibm.com" userId="" providerId="" clId="Web-{CC69BAD0-B878-4D5F-9EDC-F1CFB63E14B5}" dt="2021-08-18T18:06:16.339" v="78"/>
        <pc:sldMkLst>
          <pc:docMk/>
          <pc:sldMk cId="80090182" sldId="305"/>
        </pc:sldMkLst>
        <pc:spChg chg="mod">
          <ac:chgData name="annaasgaraly@ibm.com" userId="" providerId="" clId="Web-{CC69BAD0-B878-4D5F-9EDC-F1CFB63E14B5}" dt="2021-08-18T18:02:36.167" v="34" actId="20577"/>
          <ac:spMkLst>
            <pc:docMk/>
            <pc:sldMk cId="80090182" sldId="305"/>
            <ac:spMk id="4" creationId="{D4811A61-F7FB-4B19-9ED1-E0E2554A5BE8}"/>
          </ac:spMkLst>
        </pc:spChg>
      </pc:sldChg>
      <pc:sldChg chg="modSp mod setBg">
        <pc:chgData name="annaasgaraly@ibm.com" userId="" providerId="" clId="Web-{CC69BAD0-B878-4D5F-9EDC-F1CFB63E14B5}" dt="2021-08-18T18:06:16.792" v="80"/>
        <pc:sldMkLst>
          <pc:docMk/>
          <pc:sldMk cId="3145340593" sldId="306"/>
        </pc:sldMkLst>
        <pc:spChg chg="mod">
          <ac:chgData name="annaasgaraly@ibm.com" userId="" providerId="" clId="Web-{CC69BAD0-B878-4D5F-9EDC-F1CFB63E14B5}" dt="2021-08-18T18:02:44.230" v="36" actId="20577"/>
          <ac:spMkLst>
            <pc:docMk/>
            <pc:sldMk cId="3145340593" sldId="306"/>
            <ac:spMk id="4" creationId="{AFE7D9E4-306D-49E3-9AC4-15D566FC72AD}"/>
          </ac:spMkLst>
        </pc:spChg>
      </pc:sldChg>
      <pc:sldChg chg="modSp mod setBg">
        <pc:chgData name="annaasgaraly@ibm.com" userId="" providerId="" clId="Web-{CC69BAD0-B878-4D5F-9EDC-F1CFB63E14B5}" dt="2021-08-18T18:06:16.574" v="79"/>
        <pc:sldMkLst>
          <pc:docMk/>
          <pc:sldMk cId="1106727586" sldId="307"/>
        </pc:sldMkLst>
        <pc:spChg chg="mod">
          <ac:chgData name="annaasgaraly@ibm.com" userId="" providerId="" clId="Web-{CC69BAD0-B878-4D5F-9EDC-F1CFB63E14B5}" dt="2021-08-18T18:02:39.823" v="35" actId="20577"/>
          <ac:spMkLst>
            <pc:docMk/>
            <pc:sldMk cId="1106727586" sldId="307"/>
            <ac:spMk id="4" creationId="{021C109C-C017-4D19-928F-AED25AC30125}"/>
          </ac:spMkLst>
        </pc:spChg>
      </pc:sldChg>
      <pc:sldChg chg="modSp mod setBg">
        <pc:chgData name="annaasgaraly@ibm.com" userId="" providerId="" clId="Web-{CC69BAD0-B878-4D5F-9EDC-F1CFB63E14B5}" dt="2021-08-18T18:06:17.011" v="81"/>
        <pc:sldMkLst>
          <pc:docMk/>
          <pc:sldMk cId="706594483" sldId="308"/>
        </pc:sldMkLst>
        <pc:spChg chg="mod">
          <ac:chgData name="annaasgaraly@ibm.com" userId="" providerId="" clId="Web-{CC69BAD0-B878-4D5F-9EDC-F1CFB63E14B5}" dt="2021-08-18T18:02:47.433" v="37" actId="20577"/>
          <ac:spMkLst>
            <pc:docMk/>
            <pc:sldMk cId="706594483" sldId="308"/>
            <ac:spMk id="4" creationId="{6D35FD2D-1BD2-45D7-B015-1A96C241520B}"/>
          </ac:spMkLst>
        </pc:spChg>
      </pc:sldChg>
      <pc:sldChg chg="modSp mod setBg">
        <pc:chgData name="annaasgaraly@ibm.com" userId="" providerId="" clId="Web-{CC69BAD0-B878-4D5F-9EDC-F1CFB63E14B5}" dt="2021-08-18T18:06:30.090" v="83"/>
        <pc:sldMkLst>
          <pc:docMk/>
          <pc:sldMk cId="1794738657" sldId="309"/>
        </pc:sldMkLst>
        <pc:spChg chg="mod">
          <ac:chgData name="annaasgaraly@ibm.com" userId="" providerId="" clId="Web-{CC69BAD0-B878-4D5F-9EDC-F1CFB63E14B5}" dt="2021-08-18T18:03:04.872" v="39" actId="20577"/>
          <ac:spMkLst>
            <pc:docMk/>
            <pc:sldMk cId="1794738657" sldId="309"/>
            <ac:spMk id="3" creationId="{557C8CBA-1A0E-4CDF-A451-7AAA44D39839}"/>
          </ac:spMkLst>
        </pc:spChg>
      </pc:sldChg>
      <pc:sldChg chg="modSp mod setBg">
        <pc:chgData name="annaasgaraly@ibm.com" userId="" providerId="" clId="Web-{CC69BAD0-B878-4D5F-9EDC-F1CFB63E14B5}" dt="2021-08-18T18:06:30.309" v="84"/>
        <pc:sldMkLst>
          <pc:docMk/>
          <pc:sldMk cId="4010014743" sldId="310"/>
        </pc:sldMkLst>
        <pc:spChg chg="mod">
          <ac:chgData name="annaasgaraly@ibm.com" userId="" providerId="" clId="Web-{CC69BAD0-B878-4D5F-9EDC-F1CFB63E14B5}" dt="2021-08-18T18:03:08.919" v="40" actId="20577"/>
          <ac:spMkLst>
            <pc:docMk/>
            <pc:sldMk cId="4010014743" sldId="310"/>
            <ac:spMk id="3" creationId="{FD161C47-0660-416F-B4C2-25E4D35D69FD}"/>
          </ac:spMkLst>
        </pc:spChg>
      </pc:sldChg>
      <pc:sldChg chg="modSp mod setBg">
        <pc:chgData name="annaasgaraly@ibm.com" userId="" providerId="" clId="Web-{CC69BAD0-B878-4D5F-9EDC-F1CFB63E14B5}" dt="2021-08-18T18:06:30.528" v="85"/>
        <pc:sldMkLst>
          <pc:docMk/>
          <pc:sldMk cId="2735560525" sldId="311"/>
        </pc:sldMkLst>
        <pc:spChg chg="mod">
          <ac:chgData name="annaasgaraly@ibm.com" userId="" providerId="" clId="Web-{CC69BAD0-B878-4D5F-9EDC-F1CFB63E14B5}" dt="2021-08-18T18:03:12.388" v="41" actId="20577"/>
          <ac:spMkLst>
            <pc:docMk/>
            <pc:sldMk cId="2735560525" sldId="311"/>
            <ac:spMk id="3" creationId="{AFD52E17-48CB-4D60-BD56-71D197A29B38}"/>
          </ac:spMkLst>
        </pc:spChg>
      </pc:sldChg>
      <pc:sldChg chg="modSp mod setBg">
        <pc:chgData name="annaasgaraly@ibm.com" userId="" providerId="" clId="Web-{CC69BAD0-B878-4D5F-9EDC-F1CFB63E14B5}" dt="2021-08-18T18:06:30.762" v="86"/>
        <pc:sldMkLst>
          <pc:docMk/>
          <pc:sldMk cId="1434679925" sldId="312"/>
        </pc:sldMkLst>
        <pc:spChg chg="mod">
          <ac:chgData name="annaasgaraly@ibm.com" userId="" providerId="" clId="Web-{CC69BAD0-B878-4D5F-9EDC-F1CFB63E14B5}" dt="2021-08-18T18:03:16.498" v="43" actId="20577"/>
          <ac:spMkLst>
            <pc:docMk/>
            <pc:sldMk cId="1434679925" sldId="312"/>
            <ac:spMk id="3" creationId="{7F12CD3C-55B3-4129-817A-84D0B28F713E}"/>
          </ac:spMkLst>
        </pc:spChg>
      </pc:sldChg>
      <pc:sldChg chg="modSp mod setBg">
        <pc:chgData name="annaasgaraly@ibm.com" userId="" providerId="" clId="Web-{CC69BAD0-B878-4D5F-9EDC-F1CFB63E14B5}" dt="2021-08-18T18:06:31.231" v="88"/>
        <pc:sldMkLst>
          <pc:docMk/>
          <pc:sldMk cId="1756972646" sldId="313"/>
        </pc:sldMkLst>
        <pc:spChg chg="mod">
          <ac:chgData name="annaasgaraly@ibm.com" userId="" providerId="" clId="Web-{CC69BAD0-B878-4D5F-9EDC-F1CFB63E14B5}" dt="2021-08-18T18:03:25.624" v="45" actId="20577"/>
          <ac:spMkLst>
            <pc:docMk/>
            <pc:sldMk cId="1756972646" sldId="313"/>
            <ac:spMk id="3" creationId="{79B32320-42D4-49FA-8047-C080B444B3AE}"/>
          </ac:spMkLst>
        </pc:spChg>
      </pc:sldChg>
      <pc:sldChg chg="modSp mod setBg">
        <pc:chgData name="annaasgaraly@ibm.com" userId="" providerId="" clId="Web-{CC69BAD0-B878-4D5F-9EDC-F1CFB63E14B5}" dt="2021-08-18T18:06:30.997" v="87"/>
        <pc:sldMkLst>
          <pc:docMk/>
          <pc:sldMk cId="639399535" sldId="314"/>
        </pc:sldMkLst>
        <pc:spChg chg="mod">
          <ac:chgData name="annaasgaraly@ibm.com" userId="" providerId="" clId="Web-{CC69BAD0-B878-4D5F-9EDC-F1CFB63E14B5}" dt="2021-08-18T18:03:19.357" v="44" actId="20577"/>
          <ac:spMkLst>
            <pc:docMk/>
            <pc:sldMk cId="639399535" sldId="314"/>
            <ac:spMk id="8" creationId="{952C2E9C-C6BE-40BD-A406-CFB441363CBA}"/>
          </ac:spMkLst>
        </pc:spChg>
      </pc:sldChg>
      <pc:sldChg chg="modSp mod setBg">
        <pc:chgData name="annaasgaraly@ibm.com" userId="" providerId="" clId="Web-{CC69BAD0-B878-4D5F-9EDC-F1CFB63E14B5}" dt="2021-08-18T18:06:31.465" v="89"/>
        <pc:sldMkLst>
          <pc:docMk/>
          <pc:sldMk cId="3566646398" sldId="315"/>
        </pc:sldMkLst>
        <pc:spChg chg="mod">
          <ac:chgData name="annaasgaraly@ibm.com" userId="" providerId="" clId="Web-{CC69BAD0-B878-4D5F-9EDC-F1CFB63E14B5}" dt="2021-08-18T18:03:29.249" v="46" actId="20577"/>
          <ac:spMkLst>
            <pc:docMk/>
            <pc:sldMk cId="3566646398" sldId="315"/>
            <ac:spMk id="3" creationId="{2A7EB98F-A25F-4357-9775-478FC17F7F83}"/>
          </ac:spMkLst>
        </pc:spChg>
      </pc:sldChg>
      <pc:sldChg chg="modSp mod setBg">
        <pc:chgData name="annaasgaraly@ibm.com" userId="" providerId="" clId="Web-{CC69BAD0-B878-4D5F-9EDC-F1CFB63E14B5}" dt="2021-08-18T18:06:31.684" v="90"/>
        <pc:sldMkLst>
          <pc:docMk/>
          <pc:sldMk cId="1398439132" sldId="316"/>
        </pc:sldMkLst>
        <pc:spChg chg="mod">
          <ac:chgData name="annaasgaraly@ibm.com" userId="" providerId="" clId="Web-{CC69BAD0-B878-4D5F-9EDC-F1CFB63E14B5}" dt="2021-08-18T18:03:33.077" v="48" actId="20577"/>
          <ac:spMkLst>
            <pc:docMk/>
            <pc:sldMk cId="1398439132" sldId="316"/>
            <ac:spMk id="3" creationId="{964DA114-677C-40D8-8FFA-43531834CFBF}"/>
          </ac:spMkLst>
        </pc:spChg>
      </pc:sldChg>
      <pc:sldChg chg="modSp mod setBg">
        <pc:chgData name="annaasgaraly@ibm.com" userId="" providerId="" clId="Web-{CC69BAD0-B878-4D5F-9EDC-F1CFB63E14B5}" dt="2021-08-18T18:06:31.924" v="91"/>
        <pc:sldMkLst>
          <pc:docMk/>
          <pc:sldMk cId="3975168428" sldId="317"/>
        </pc:sldMkLst>
        <pc:spChg chg="mod">
          <ac:chgData name="annaasgaraly@ibm.com" userId="" providerId="" clId="Web-{CC69BAD0-B878-4D5F-9EDC-F1CFB63E14B5}" dt="2021-08-18T18:03:35.999" v="49" actId="20577"/>
          <ac:spMkLst>
            <pc:docMk/>
            <pc:sldMk cId="3975168428" sldId="317"/>
            <ac:spMk id="3" creationId="{04523243-E4D6-45EC-97C8-D44398FB7417}"/>
          </ac:spMkLst>
        </pc:spChg>
      </pc:sldChg>
      <pc:sldChg chg="modSp mod setBg">
        <pc:chgData name="annaasgaraly@ibm.com" userId="" providerId="" clId="Web-{CC69BAD0-B878-4D5F-9EDC-F1CFB63E14B5}" dt="2021-08-18T18:06:40.716" v="93"/>
        <pc:sldMkLst>
          <pc:docMk/>
          <pc:sldMk cId="239597884" sldId="318"/>
        </pc:sldMkLst>
        <pc:spChg chg="mod">
          <ac:chgData name="annaasgaraly@ibm.com" userId="" providerId="" clId="Web-{CC69BAD0-B878-4D5F-9EDC-F1CFB63E14B5}" dt="2021-08-18T18:03:41.906" v="51" actId="20577"/>
          <ac:spMkLst>
            <pc:docMk/>
            <pc:sldMk cId="239597884" sldId="318"/>
            <ac:spMk id="8" creationId="{2E0ECA32-E146-40DA-85CD-9677244BC3EC}"/>
          </ac:spMkLst>
        </pc:spChg>
      </pc:sldChg>
      <pc:sldChg chg="modSp mod setBg">
        <pc:chgData name="annaasgaraly@ibm.com" userId="" providerId="" clId="Web-{CC69BAD0-B878-4D5F-9EDC-F1CFB63E14B5}" dt="2021-08-18T18:06:40.950" v="94"/>
        <pc:sldMkLst>
          <pc:docMk/>
          <pc:sldMk cId="232499080" sldId="319"/>
        </pc:sldMkLst>
        <pc:spChg chg="mod">
          <ac:chgData name="annaasgaraly@ibm.com" userId="" providerId="" clId="Web-{CC69BAD0-B878-4D5F-9EDC-F1CFB63E14B5}" dt="2021-08-18T18:03:44.922" v="52" actId="20577"/>
          <ac:spMkLst>
            <pc:docMk/>
            <pc:sldMk cId="232499080" sldId="319"/>
            <ac:spMk id="8" creationId="{34C97452-C78A-4701-B8AB-ABFE63D5BEDE}"/>
          </ac:spMkLst>
        </pc:spChg>
      </pc:sldChg>
      <pc:sldChg chg="modSp mod setBg">
        <pc:chgData name="annaasgaraly@ibm.com" userId="" providerId="" clId="Web-{CC69BAD0-B878-4D5F-9EDC-F1CFB63E14B5}" dt="2021-08-18T18:06:57.123" v="99"/>
        <pc:sldMkLst>
          <pc:docMk/>
          <pc:sldMk cId="3645034231" sldId="320"/>
        </pc:sldMkLst>
        <pc:spChg chg="mod">
          <ac:chgData name="annaasgaraly@ibm.com" userId="" providerId="" clId="Web-{CC69BAD0-B878-4D5F-9EDC-F1CFB63E14B5}" dt="2021-08-18T18:04:07.830" v="57" actId="20577"/>
          <ac:spMkLst>
            <pc:docMk/>
            <pc:sldMk cId="3645034231" sldId="320"/>
            <ac:spMk id="9" creationId="{533106AC-60D7-46AE-8E64-7B84ABDBD099}"/>
          </ac:spMkLst>
        </pc:spChg>
      </pc:sldChg>
      <pc:sldChg chg="mod setBg">
        <pc:chgData name="annaasgaraly@ibm.com" userId="" providerId="" clId="Web-{CC69BAD0-B878-4D5F-9EDC-F1CFB63E14B5}" dt="2021-08-18T17:50:55.553" v="5"/>
        <pc:sldMkLst>
          <pc:docMk/>
          <pc:sldMk cId="733461713" sldId="321"/>
        </pc:sldMkLst>
      </pc:sldChg>
      <pc:sldChg chg="modSp mod setBg">
        <pc:chgData name="annaasgaraly@ibm.com" userId="" providerId="" clId="Web-{CC69BAD0-B878-4D5F-9EDC-F1CFB63E14B5}" dt="2021-08-18T18:06:49.263" v="98"/>
        <pc:sldMkLst>
          <pc:docMk/>
          <pc:sldMk cId="700132931" sldId="322"/>
        </pc:sldMkLst>
        <pc:spChg chg="mod">
          <ac:chgData name="annaasgaraly@ibm.com" userId="" providerId="" clId="Web-{CC69BAD0-B878-4D5F-9EDC-F1CFB63E14B5}" dt="2021-08-18T18:03:48.453" v="53" actId="20577"/>
          <ac:spMkLst>
            <pc:docMk/>
            <pc:sldMk cId="700132931" sldId="322"/>
            <ac:spMk id="8" creationId="{9456A072-47A6-4424-9ABE-F398119040DD}"/>
          </ac:spMkLst>
        </pc:spChg>
      </pc:sldChg>
      <pc:sldChg chg="modSp mod setBg">
        <pc:chgData name="annaasgaraly@ibm.com" userId="" providerId="" clId="Web-{CC69BAD0-B878-4D5F-9EDC-F1CFB63E14B5}" dt="2021-08-18T18:06:48.795" v="96"/>
        <pc:sldMkLst>
          <pc:docMk/>
          <pc:sldMk cId="1866160706" sldId="323"/>
        </pc:sldMkLst>
        <pc:spChg chg="mod">
          <ac:chgData name="annaasgaraly@ibm.com" userId="" providerId="" clId="Web-{CC69BAD0-B878-4D5F-9EDC-F1CFB63E14B5}" dt="2021-08-18T18:03:52.626" v="54" actId="20577"/>
          <ac:spMkLst>
            <pc:docMk/>
            <pc:sldMk cId="1866160706" sldId="323"/>
            <ac:spMk id="8" creationId="{4EF94599-779E-457E-B57B-6063EBF7A840}"/>
          </ac:spMkLst>
        </pc:spChg>
      </pc:sldChg>
      <pc:sldChg chg="modSp mod setBg">
        <pc:chgData name="annaasgaraly@ibm.com" userId="" providerId="" clId="Web-{CC69BAD0-B878-4D5F-9EDC-F1CFB63E14B5}" dt="2021-08-18T18:06:49.029" v="97"/>
        <pc:sldMkLst>
          <pc:docMk/>
          <pc:sldMk cId="252359608" sldId="324"/>
        </pc:sldMkLst>
        <pc:spChg chg="mod">
          <ac:chgData name="annaasgaraly@ibm.com" userId="" providerId="" clId="Web-{CC69BAD0-B878-4D5F-9EDC-F1CFB63E14B5}" dt="2021-08-18T18:03:58.220" v="55" actId="20577"/>
          <ac:spMkLst>
            <pc:docMk/>
            <pc:sldMk cId="252359608" sldId="324"/>
            <ac:spMk id="12" creationId="{4D271BF5-BAA1-4CEB-A575-76A097FABBBA}"/>
          </ac:spMkLst>
        </pc:spChg>
      </pc:sldChg>
      <pc:sldChg chg="addSp modSp">
        <pc:chgData name="annaasgaraly@ibm.com" userId="" providerId="" clId="Web-{CC69BAD0-B878-4D5F-9EDC-F1CFB63E14B5}" dt="2021-08-18T18:00:11.344" v="12" actId="14100"/>
        <pc:sldMkLst>
          <pc:docMk/>
          <pc:sldMk cId="1277611629" sldId="327"/>
        </pc:sldMkLst>
        <pc:picChg chg="add mod">
          <ac:chgData name="annaasgaraly@ibm.com" userId="" providerId="" clId="Web-{CC69BAD0-B878-4D5F-9EDC-F1CFB63E14B5}" dt="2021-08-18T18:00:11.344" v="12" actId="14100"/>
          <ac:picMkLst>
            <pc:docMk/>
            <pc:sldMk cId="1277611629" sldId="327"/>
            <ac:picMk id="2" creationId="{4F94DBE5-2DCC-401E-95AA-12E04A97FBA6}"/>
          </ac:picMkLst>
        </pc:picChg>
      </pc:sldChg>
      <pc:sldChg chg="mod setBg">
        <pc:chgData name="annaasgaraly@ibm.com" userId="" providerId="" clId="Web-{CC69BAD0-B878-4D5F-9EDC-F1CFB63E14B5}" dt="2021-08-18T17:51:14.820" v="7"/>
        <pc:sldMkLst>
          <pc:docMk/>
          <pc:sldMk cId="661040741" sldId="329"/>
        </pc:sldMkLst>
      </pc:sldChg>
      <pc:sldChg chg="modSp mod setBg">
        <pc:chgData name="annaasgaraly@ibm.com" userId="" providerId="" clId="Web-{CC69BAD0-B878-4D5F-9EDC-F1CFB63E14B5}" dt="2021-08-18T18:05:53.681" v="65"/>
        <pc:sldMkLst>
          <pc:docMk/>
          <pc:sldMk cId="724038033" sldId="330"/>
        </pc:sldMkLst>
        <pc:spChg chg="mod">
          <ac:chgData name="annaasgaraly@ibm.com" userId="" providerId="" clId="Web-{CC69BAD0-B878-4D5F-9EDC-F1CFB63E14B5}" dt="2021-08-18T18:01:02.207" v="16" actId="20577"/>
          <ac:spMkLst>
            <pc:docMk/>
            <pc:sldMk cId="724038033" sldId="330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463" v="64"/>
        <pc:sldMkLst>
          <pc:docMk/>
          <pc:sldMk cId="1980221439" sldId="331"/>
        </pc:sldMkLst>
        <pc:spChg chg="mod">
          <ac:chgData name="annaasgaraly@ibm.com" userId="" providerId="" clId="Web-{CC69BAD0-B878-4D5F-9EDC-F1CFB63E14B5}" dt="2021-08-18T18:01:34.631" v="17" actId="20577"/>
          <ac:spMkLst>
            <pc:docMk/>
            <pc:sldMk cId="1980221439" sldId="331"/>
            <ac:spMk id="19" creationId="{6CA66F18-AF00-434A-AB3C-61097BEAE5FA}"/>
          </ac:spMkLst>
        </pc:spChg>
      </pc:sldChg>
      <pc:sldChg chg="modSp mod setBg">
        <pc:chgData name="annaasgaraly@ibm.com" userId="" providerId="" clId="Web-{CC69BAD0-B878-4D5F-9EDC-F1CFB63E14B5}" dt="2021-08-18T18:05:53.228" v="63"/>
        <pc:sldMkLst>
          <pc:docMk/>
          <pc:sldMk cId="2560061391" sldId="332"/>
        </pc:sldMkLst>
        <pc:spChg chg="mod">
          <ac:chgData name="annaasgaraly@ibm.com" userId="" providerId="" clId="Web-{CC69BAD0-B878-4D5F-9EDC-F1CFB63E14B5}" dt="2021-08-18T18:01:38.944" v="18" actId="20577"/>
          <ac:spMkLst>
            <pc:docMk/>
            <pc:sldMk cId="2560061391" sldId="332"/>
            <ac:spMk id="19" creationId="{6CA66F18-AF00-434A-AB3C-61097BEAE5FA}"/>
          </ac:spMkLst>
        </pc:spChg>
      </pc:sldChg>
    </pc:docChg>
  </pc:docChgLst>
  <pc:docChgLst>
    <pc:chgData name="Ada Celik" clId="Web-{998F4E3E-1A76-4A6B-98B6-08752F3768B3}"/>
    <pc:docChg chg="modSld">
      <pc:chgData name="Ada Celik" userId="" providerId="" clId="Web-{998F4E3E-1A76-4A6B-98B6-08752F3768B3}" dt="2021-08-10T21:41:11.021" v="1" actId="20577"/>
      <pc:docMkLst>
        <pc:docMk/>
      </pc:docMkLst>
      <pc:sldChg chg="modSp">
        <pc:chgData name="Ada Celik" userId="" providerId="" clId="Web-{998F4E3E-1A76-4A6B-98B6-08752F3768B3}" dt="2021-08-10T21:41:11.021" v="1" actId="20577"/>
        <pc:sldMkLst>
          <pc:docMk/>
          <pc:sldMk cId="1277611629" sldId="327"/>
        </pc:sldMkLst>
        <pc:spChg chg="mod">
          <ac:chgData name="Ada Celik" userId="" providerId="" clId="Web-{998F4E3E-1A76-4A6B-98B6-08752F3768B3}" dt="2021-08-10T21:41:11.021" v="1" actId="20577"/>
          <ac:spMkLst>
            <pc:docMk/>
            <pc:sldMk cId="1277611629" sldId="327"/>
            <ac:spMk id="6" creationId="{2C36AF9D-A911-994B-90EA-013D4CDA5604}"/>
          </ac:spMkLst>
        </pc:spChg>
      </pc:sldChg>
    </pc:docChg>
  </pc:docChgLst>
  <pc:docChgLst>
    <pc:chgData name="YAN LUO" clId="Web-{B63C8988-E1D3-4A52-8229-FA8C5EBD2ECD}"/>
    <pc:docChg chg="delSld modSld">
      <pc:chgData name="YAN LUO" userId="" providerId="" clId="Web-{B63C8988-E1D3-4A52-8229-FA8C5EBD2ECD}" dt="2021-08-19T14:01:44.876" v="206" actId="20577"/>
      <pc:docMkLst>
        <pc:docMk/>
      </pc:docMkLst>
      <pc:sldChg chg="modSp">
        <pc:chgData name="YAN LUO" userId="" providerId="" clId="Web-{B63C8988-E1D3-4A52-8229-FA8C5EBD2ECD}" dt="2021-08-19T13:47:23.458" v="93" actId="20577"/>
        <pc:sldMkLst>
          <pc:docMk/>
          <pc:sldMk cId="1578726356" sldId="265"/>
        </pc:sldMkLst>
        <pc:spChg chg="mod">
          <ac:chgData name="YAN LUO" userId="" providerId="" clId="Web-{B63C8988-E1D3-4A52-8229-FA8C5EBD2ECD}" dt="2021-08-19T13:47:23.458" v="93" actId="20577"/>
          <ac:spMkLst>
            <pc:docMk/>
            <pc:sldMk cId="1578726356" sldId="265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46:56.520" v="49" actId="20577"/>
        <pc:sldMkLst>
          <pc:docMk/>
          <pc:sldMk cId="779971636" sldId="266"/>
        </pc:sldMkLst>
        <pc:spChg chg="mod">
          <ac:chgData name="YAN LUO" userId="" providerId="" clId="Web-{B63C8988-E1D3-4A52-8229-FA8C5EBD2ECD}" dt="2021-08-19T13:46:56.520" v="49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del">
        <pc:chgData name="YAN LUO" userId="" providerId="" clId="Web-{B63C8988-E1D3-4A52-8229-FA8C5EBD2ECD}" dt="2021-08-19T13:52:20.775" v="94"/>
        <pc:sldMkLst>
          <pc:docMk/>
          <pc:sldMk cId="3181088097" sldId="278"/>
        </pc:sldMkLst>
      </pc:sldChg>
      <pc:sldChg chg="addSp delSp modSp">
        <pc:chgData name="YAN LUO" userId="" providerId="" clId="Web-{B63C8988-E1D3-4A52-8229-FA8C5EBD2ECD}" dt="2021-08-19T13:45:42.691" v="30" actId="20577"/>
        <pc:sldMkLst>
          <pc:docMk/>
          <pc:sldMk cId="280316088" sldId="299"/>
        </pc:sldMkLst>
        <pc:spChg chg="add del mod ord">
          <ac:chgData name="YAN LUO" userId="" providerId="" clId="Web-{B63C8988-E1D3-4A52-8229-FA8C5EBD2ECD}" dt="2021-08-19T13:21:31.149" v="16"/>
          <ac:spMkLst>
            <pc:docMk/>
            <pc:sldMk cId="280316088" sldId="299"/>
            <ac:spMk id="2" creationId="{310FB1D8-F945-4835-A7ED-A9DCB8CE099D}"/>
          </ac:spMkLst>
        </pc:spChg>
        <pc:spChg chg="mod">
          <ac:chgData name="YAN LUO" userId="" providerId="" clId="Web-{B63C8988-E1D3-4A52-8229-FA8C5EBD2ECD}" dt="2021-08-19T13:45:42.691" v="30" actId="20577"/>
          <ac:spMkLst>
            <pc:docMk/>
            <pc:sldMk cId="280316088" sldId="299"/>
            <ac:spMk id="5" creationId="{1B07C49E-AFFC-EC46-8930-E4D428F5F943}"/>
          </ac:spMkLst>
        </pc:spChg>
      </pc:sldChg>
      <pc:sldChg chg="addSp delSp modSp">
        <pc:chgData name="YAN LUO" userId="" providerId="" clId="Web-{B63C8988-E1D3-4A52-8229-FA8C5EBD2ECD}" dt="2021-08-19T13:53:50.338" v="96" actId="20577"/>
        <pc:sldMkLst>
          <pc:docMk/>
          <pc:sldMk cId="1385553969" sldId="302"/>
        </pc:sldMkLst>
        <pc:spChg chg="add mod">
          <ac:chgData name="YAN LUO" userId="" providerId="" clId="Web-{B63C8988-E1D3-4A52-8229-FA8C5EBD2ECD}" dt="2021-08-19T13:53:50.338" v="96" actId="20577"/>
          <ac:spMkLst>
            <pc:docMk/>
            <pc:sldMk cId="1385553969" sldId="302"/>
            <ac:spMk id="2" creationId="{8B78C759-C687-440F-8CAE-D3071F1AB630}"/>
          </ac:spMkLst>
        </pc:spChg>
        <pc:spChg chg="mod">
          <ac:chgData name="YAN LUO" userId="" providerId="" clId="Web-{B63C8988-E1D3-4A52-8229-FA8C5EBD2ECD}" dt="2021-08-19T13:46:07.426" v="35" actId="20577"/>
          <ac:spMkLst>
            <pc:docMk/>
            <pc:sldMk cId="1385553969" sldId="302"/>
            <ac:spMk id="3" creationId="{AB0AB2AC-B7E6-6849-9AE9-697369407F8F}"/>
          </ac:spMkLst>
        </pc:spChg>
        <pc:spChg chg="add del">
          <ac:chgData name="YAN LUO" userId="" providerId="" clId="Web-{B63C8988-E1D3-4A52-8229-FA8C5EBD2ECD}" dt="2021-08-19T13:46:27.739" v="39"/>
          <ac:spMkLst>
            <pc:docMk/>
            <pc:sldMk cId="1385553969" sldId="302"/>
            <ac:spMk id="5" creationId="{B2BB333C-3C82-48BA-A090-59BE99C64735}"/>
          </ac:spMkLst>
        </pc:spChg>
        <pc:spChg chg="del">
          <ac:chgData name="YAN LUO" userId="" providerId="" clId="Web-{B63C8988-E1D3-4A52-8229-FA8C5EBD2ECD}" dt="2021-08-19T13:46:24.129" v="36"/>
          <ac:spMkLst>
            <pc:docMk/>
            <pc:sldMk cId="1385553969" sldId="302"/>
            <ac:spMk id="15" creationId="{302614DC-FBA1-44E3-9E89-23C80E7E6998}"/>
          </ac:spMkLst>
        </pc:spChg>
      </pc:sldChg>
      <pc:sldChg chg="modSp">
        <pc:chgData name="YAN LUO" userId="" providerId="" clId="Web-{B63C8988-E1D3-4A52-8229-FA8C5EBD2ECD}" dt="2021-08-19T13:55:45.293" v="141" actId="20577"/>
        <pc:sldMkLst>
          <pc:docMk/>
          <pc:sldMk cId="1434679925" sldId="312"/>
        </pc:sldMkLst>
        <pc:spChg chg="mod">
          <ac:chgData name="YAN LUO" userId="" providerId="" clId="Web-{B63C8988-E1D3-4A52-8229-FA8C5EBD2ECD}" dt="2021-08-19T13:55:45.293" v="141" actId="20577"/>
          <ac:spMkLst>
            <pc:docMk/>
            <pc:sldMk cId="1434679925" sldId="312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3:56:18.809" v="184" actId="20577"/>
        <pc:sldMkLst>
          <pc:docMk/>
          <pc:sldMk cId="639399535" sldId="314"/>
        </pc:sldMkLst>
        <pc:spChg chg="mod">
          <ac:chgData name="YAN LUO" userId="" providerId="" clId="Web-{B63C8988-E1D3-4A52-8229-FA8C5EBD2ECD}" dt="2021-08-19T13:56:18.809" v="184" actId="20577"/>
          <ac:spMkLst>
            <pc:docMk/>
            <pc:sldMk cId="639399535" sldId="314"/>
            <ac:spMk id="5" creationId="{1B07C49E-AFFC-EC46-8930-E4D428F5F943}"/>
          </ac:spMkLst>
        </pc:spChg>
      </pc:sldChg>
      <pc:sldChg chg="modSp">
        <pc:chgData name="YAN LUO" userId="" providerId="" clId="Web-{B63C8988-E1D3-4A52-8229-FA8C5EBD2ECD}" dt="2021-08-19T14:01:44.876" v="206" actId="20577"/>
        <pc:sldMkLst>
          <pc:docMk/>
          <pc:sldMk cId="1398439132" sldId="316"/>
        </pc:sldMkLst>
        <pc:spChg chg="mod">
          <ac:chgData name="YAN LUO" userId="" providerId="" clId="Web-{B63C8988-E1D3-4A52-8229-FA8C5EBD2ECD}" dt="2021-08-19T14:01:44.876" v="206" actId="20577"/>
          <ac:spMkLst>
            <pc:docMk/>
            <pc:sldMk cId="1398439132" sldId="316"/>
            <ac:spMk id="5" creationId="{1B07C49E-AFFC-EC46-8930-E4D428F5F943}"/>
          </ac:spMkLst>
        </pc:spChg>
      </pc:sldChg>
    </pc:docChg>
  </pc:docChgLst>
  <pc:docChgLst>
    <pc:chgData name="Ada Celik" clId="Web-{9F30A1D2-6717-426C-A658-3A50309723ED}"/>
    <pc:docChg chg="modSld">
      <pc:chgData name="Ada Celik" userId="" providerId="" clId="Web-{9F30A1D2-6717-426C-A658-3A50309723ED}" dt="2021-08-10T21:42:35.526" v="3"/>
      <pc:docMkLst>
        <pc:docMk/>
      </pc:docMkLst>
      <pc:sldChg chg="delSp">
        <pc:chgData name="Ada Celik" userId="" providerId="" clId="Web-{9F30A1D2-6717-426C-A658-3A50309723ED}" dt="2021-08-10T21:42:35.526" v="3"/>
        <pc:sldMkLst>
          <pc:docMk/>
          <pc:sldMk cId="661040741" sldId="329"/>
        </pc:sldMkLst>
        <pc:picChg chg="del">
          <ac:chgData name="Ada Celik" userId="" providerId="" clId="Web-{9F30A1D2-6717-426C-A658-3A50309723ED}" dt="2021-08-10T21:42:35.526" v="3"/>
          <ac:picMkLst>
            <pc:docMk/>
            <pc:sldMk cId="661040741" sldId="329"/>
            <ac:picMk id="8" creationId="{F88AB437-E43C-436D-B35E-51887C103800}"/>
          </ac:picMkLst>
        </pc:picChg>
        <pc:picChg chg="del">
          <ac:chgData name="Ada Celik" userId="" providerId="" clId="Web-{9F30A1D2-6717-426C-A658-3A50309723ED}" dt="2021-08-10T21:42:35.526" v="2"/>
          <ac:picMkLst>
            <pc:docMk/>
            <pc:sldMk cId="661040741" sldId="329"/>
            <ac:picMk id="9" creationId="{89FBF71A-DDF5-4BAA-B9B5-91B4675FF80E}"/>
          </ac:picMkLst>
        </pc:picChg>
        <pc:picChg chg="del">
          <ac:chgData name="Ada Celik" userId="" providerId="" clId="Web-{9F30A1D2-6717-426C-A658-3A50309723ED}" dt="2021-08-10T21:42:35.526" v="1"/>
          <ac:picMkLst>
            <pc:docMk/>
            <pc:sldMk cId="661040741" sldId="329"/>
            <ac:picMk id="10" creationId="{225AE237-9A47-4E0B-AE8A-DD0CED30B39D}"/>
          </ac:picMkLst>
        </pc:picChg>
        <pc:picChg chg="del">
          <ac:chgData name="Ada Celik" userId="" providerId="" clId="Web-{9F30A1D2-6717-426C-A658-3A50309723ED}" dt="2021-08-10T21:42:35.526" v="0"/>
          <ac:picMkLst>
            <pc:docMk/>
            <pc:sldMk cId="661040741" sldId="329"/>
            <ac:picMk id="11" creationId="{E1021DDF-7C74-4FD8-AE38-AFFCC057C8C2}"/>
          </ac:picMkLst>
        </pc:picChg>
      </pc:sldChg>
    </pc:docChg>
  </pc:docChgLst>
  <pc:docChgLst>
    <pc:chgData name="annaasgaraly@ibm.com" clId="Web-{3BA0D230-C853-4667-83F9-D85E65BD4B24}"/>
    <pc:docChg chg="modSld">
      <pc:chgData name="annaasgaraly@ibm.com" userId="" providerId="" clId="Web-{3BA0D230-C853-4667-83F9-D85E65BD4B24}" dt="2021-08-19T16:32:24.566" v="1"/>
      <pc:docMkLst>
        <pc:docMk/>
      </pc:docMkLst>
      <pc:sldChg chg="mod setBg">
        <pc:chgData name="annaasgaraly@ibm.com" userId="" providerId="" clId="Web-{3BA0D230-C853-4667-83F9-D85E65BD4B24}" dt="2021-08-19T16:32:24.566" v="1"/>
        <pc:sldMkLst>
          <pc:docMk/>
          <pc:sldMk cId="178270660" sldId="284"/>
        </pc:sldMkLst>
      </pc:sldChg>
      <pc:sldChg chg="mod setBg">
        <pc:chgData name="annaasgaraly@ibm.com" userId="" providerId="" clId="Web-{3BA0D230-C853-4667-83F9-D85E65BD4B24}" dt="2021-08-19T16:32:07.268" v="0"/>
        <pc:sldMkLst>
          <pc:docMk/>
          <pc:sldMk cId="1023352497" sldId="294"/>
        </pc:sldMkLst>
      </pc:sldChg>
    </pc:docChg>
  </pc:docChgLst>
  <pc:docChgLst>
    <pc:chgData name="YAN LUO" clId="Web-{86B35720-4193-446F-B2D5-9AD9984A55EF}"/>
    <pc:docChg chg="modSld">
      <pc:chgData name="YAN LUO" userId="" providerId="" clId="Web-{86B35720-4193-446F-B2D5-9AD9984A55EF}" dt="2021-08-19T14:59:05.021" v="263" actId="20577"/>
      <pc:docMkLst>
        <pc:docMk/>
      </pc:docMkLst>
      <pc:sldChg chg="modSp">
        <pc:chgData name="YAN LUO" userId="" providerId="" clId="Web-{86B35720-4193-446F-B2D5-9AD9984A55EF}" dt="2021-08-19T14:59:05.021" v="263" actId="20577"/>
        <pc:sldMkLst>
          <pc:docMk/>
          <pc:sldMk cId="2459446073" sldId="289"/>
        </pc:sldMkLst>
        <pc:spChg chg="mod">
          <ac:chgData name="YAN LUO" userId="" providerId="" clId="Web-{86B35720-4193-446F-B2D5-9AD9984A55EF}" dt="2021-08-19T14:59:05.021" v="263" actId="20577"/>
          <ac:spMkLst>
            <pc:docMk/>
            <pc:sldMk cId="2459446073" sldId="289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37.479" v="115" actId="20577"/>
        <pc:sldMkLst>
          <pc:docMk/>
          <pc:sldMk cId="981671777" sldId="296"/>
        </pc:sldMkLst>
        <pc:spChg chg="mod">
          <ac:chgData name="YAN LUO" userId="" providerId="" clId="Web-{86B35720-4193-446F-B2D5-9AD9984A55EF}" dt="2021-08-19T14:15:37.479" v="115" actId="20577"/>
          <ac:spMkLst>
            <pc:docMk/>
            <pc:sldMk cId="981671777" sldId="296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07:37.968" v="1" actId="20577"/>
        <pc:sldMkLst>
          <pc:docMk/>
          <pc:sldMk cId="1398439132" sldId="316"/>
        </pc:sldMkLst>
        <pc:spChg chg="mod">
          <ac:chgData name="YAN LUO" userId="" providerId="" clId="Web-{86B35720-4193-446F-B2D5-9AD9984A55EF}" dt="2021-08-19T14:07:37.968" v="1" actId="20577"/>
          <ac:spMkLst>
            <pc:docMk/>
            <pc:sldMk cId="1398439132" sldId="316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2:24.459" v="39" actId="20577"/>
        <pc:sldMkLst>
          <pc:docMk/>
          <pc:sldMk cId="3975168428" sldId="317"/>
        </pc:sldMkLst>
        <pc:spChg chg="mod">
          <ac:chgData name="YAN LUO" userId="" providerId="" clId="Web-{86B35720-4193-446F-B2D5-9AD9984A55EF}" dt="2021-08-19T14:10:01.737" v="18" actId="20577"/>
          <ac:spMkLst>
            <pc:docMk/>
            <pc:sldMk cId="3975168428" sldId="317"/>
            <ac:spMk id="3" creationId="{04523243-E4D6-45EC-97C8-D44398FB7417}"/>
          </ac:spMkLst>
        </pc:spChg>
        <pc:spChg chg="mod">
          <ac:chgData name="YAN LUO" userId="" providerId="" clId="Web-{86B35720-4193-446F-B2D5-9AD9984A55EF}" dt="2021-08-19T14:12:24.459" v="39" actId="20577"/>
          <ac:spMkLst>
            <pc:docMk/>
            <pc:sldMk cId="3975168428" sldId="317"/>
            <ac:spMk id="5" creationId="{1B07C49E-AFFC-EC46-8930-E4D428F5F943}"/>
          </ac:spMkLst>
        </pc:spChg>
      </pc:sldChg>
      <pc:sldChg chg="modSp">
        <pc:chgData name="YAN LUO" userId="" providerId="" clId="Web-{86B35720-4193-446F-B2D5-9AD9984A55EF}" dt="2021-08-19T14:15:56.635" v="140" actId="20577"/>
        <pc:sldMkLst>
          <pc:docMk/>
          <pc:sldMk cId="239597884" sldId="318"/>
        </pc:sldMkLst>
        <pc:spChg chg="mod">
          <ac:chgData name="YAN LUO" userId="" providerId="" clId="Web-{86B35720-4193-446F-B2D5-9AD9984A55EF}" dt="2021-08-19T14:15:56.635" v="140" actId="20577"/>
          <ac:spMkLst>
            <pc:docMk/>
            <pc:sldMk cId="239597884" sldId="318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6:10.167" v="168" actId="20577"/>
        <pc:sldMkLst>
          <pc:docMk/>
          <pc:sldMk cId="232499080" sldId="319"/>
        </pc:sldMkLst>
        <pc:spChg chg="mod">
          <ac:chgData name="YAN LUO" userId="" providerId="" clId="Web-{86B35720-4193-446F-B2D5-9AD9984A55EF}" dt="2021-08-19T14:16:10.167" v="168" actId="20577"/>
          <ac:spMkLst>
            <pc:docMk/>
            <pc:sldMk cId="232499080" sldId="319"/>
            <ac:spMk id="5" creationId="{85D9F803-CDBC-C74C-AF1B-2B5937D1C241}"/>
          </ac:spMkLst>
        </pc:spChg>
      </pc:sldChg>
      <pc:sldChg chg="modSp addCm">
        <pc:chgData name="YAN LUO" userId="" providerId="" clId="Web-{86B35720-4193-446F-B2D5-9AD9984A55EF}" dt="2021-08-19T14:58:05.144" v="175"/>
        <pc:sldMkLst>
          <pc:docMk/>
          <pc:sldMk cId="700132931" sldId="322"/>
        </pc:sldMkLst>
        <pc:spChg chg="mod">
          <ac:chgData name="YAN LUO" userId="" providerId="" clId="Web-{86B35720-4193-446F-B2D5-9AD9984A55EF}" dt="2021-08-19T14:17:04.699" v="171" actId="20577"/>
          <ac:spMkLst>
            <pc:docMk/>
            <pc:sldMk cId="700132931" sldId="322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17:12.528" v="174" actId="20577"/>
        <pc:sldMkLst>
          <pc:docMk/>
          <pc:sldMk cId="1866160706" sldId="323"/>
        </pc:sldMkLst>
        <pc:spChg chg="mod">
          <ac:chgData name="YAN LUO" userId="" providerId="" clId="Web-{86B35720-4193-446F-B2D5-9AD9984A55EF}" dt="2021-08-19T14:17:12.528" v="174" actId="20577"/>
          <ac:spMkLst>
            <pc:docMk/>
            <pc:sldMk cId="1866160706" sldId="323"/>
            <ac:spMk id="5" creationId="{85D9F803-CDBC-C74C-AF1B-2B5937D1C241}"/>
          </ac:spMkLst>
        </pc:spChg>
      </pc:sldChg>
      <pc:sldChg chg="modSp">
        <pc:chgData name="YAN LUO" userId="" providerId="" clId="Web-{86B35720-4193-446F-B2D5-9AD9984A55EF}" dt="2021-08-19T14:58:49.817" v="250" actId="20577"/>
        <pc:sldMkLst>
          <pc:docMk/>
          <pc:sldMk cId="252359608" sldId="324"/>
        </pc:sldMkLst>
        <pc:spChg chg="mod">
          <ac:chgData name="YAN LUO" userId="" providerId="" clId="Web-{86B35720-4193-446F-B2D5-9AD9984A55EF}" dt="2021-08-19T14:58:49.817" v="250" actId="20577"/>
          <ac:spMkLst>
            <pc:docMk/>
            <pc:sldMk cId="252359608" sldId="324"/>
            <ac:spMk id="5" creationId="{85D9F803-CDBC-C74C-AF1B-2B5937D1C241}"/>
          </ac:spMkLst>
        </pc:spChg>
      </pc:sldChg>
    </pc:docChg>
  </pc:docChgLst>
  <pc:docChgLst>
    <pc:chgData name="annaasgaraly@ibm.com" clId="Web-{10340FDF-B15C-4CFF-B487-146F9B98A252}"/>
    <pc:docChg chg="modSld">
      <pc:chgData name="annaasgaraly@ibm.com" userId="" providerId="" clId="Web-{10340FDF-B15C-4CFF-B487-146F9B98A252}" dt="2021-08-10T21:47:37.589" v="27"/>
      <pc:docMkLst>
        <pc:docMk/>
      </pc:docMkLst>
      <pc:sldChg chg="mod setBg">
        <pc:chgData name="annaasgaraly@ibm.com" userId="" providerId="" clId="Web-{10340FDF-B15C-4CFF-B487-146F9B98A252}" dt="2021-08-10T21:45:57.511" v="22"/>
        <pc:sldMkLst>
          <pc:docMk/>
          <pc:sldMk cId="3181088097" sldId="278"/>
        </pc:sldMkLst>
      </pc:sldChg>
      <pc:sldChg chg="mod setBg">
        <pc:chgData name="annaasgaraly@ibm.com" userId="" providerId="" clId="Web-{10340FDF-B15C-4CFF-B487-146F9B98A252}" dt="2021-08-10T21:39:24.478" v="2"/>
        <pc:sldMkLst>
          <pc:docMk/>
          <pc:sldMk cId="178270660" sldId="284"/>
        </pc:sldMkLst>
      </pc:sldChg>
      <pc:sldChg chg="mod setBg">
        <pc:chgData name="annaasgaraly@ibm.com" userId="" providerId="" clId="Web-{10340FDF-B15C-4CFF-B487-146F9B98A252}" dt="2021-08-10T21:46:27.417" v="25"/>
        <pc:sldMkLst>
          <pc:docMk/>
          <pc:sldMk cId="1290394134" sldId="288"/>
        </pc:sldMkLst>
      </pc:sldChg>
      <pc:sldChg chg="mod setBg">
        <pc:chgData name="annaasgaraly@ibm.com" userId="" providerId="" clId="Web-{10340FDF-B15C-4CFF-B487-146F9B98A252}" dt="2021-08-10T21:46:06.604" v="23"/>
        <pc:sldMkLst>
          <pc:docMk/>
          <pc:sldMk cId="1023352497" sldId="294"/>
        </pc:sldMkLst>
      </pc:sldChg>
      <pc:sldChg chg="mod setBg">
        <pc:chgData name="annaasgaraly@ibm.com" userId="" providerId="" clId="Web-{10340FDF-B15C-4CFF-B487-146F9B98A252}" dt="2021-08-10T21:47:37.589" v="27"/>
        <pc:sldMkLst>
          <pc:docMk/>
          <pc:sldMk cId="3093198887" sldId="298"/>
        </pc:sldMkLst>
      </pc:sldChg>
      <pc:sldChg chg="mod setBg">
        <pc:chgData name="annaasgaraly@ibm.com" userId="" providerId="" clId="Web-{10340FDF-B15C-4CFF-B487-146F9B98A252}" dt="2021-08-10T21:46:43.870" v="26"/>
        <pc:sldMkLst>
          <pc:docMk/>
          <pc:sldMk cId="733461713" sldId="321"/>
        </pc:sldMkLst>
      </pc:sldChg>
      <pc:sldChg chg="modSp mod setBg">
        <pc:chgData name="annaasgaraly@ibm.com" userId="" providerId="" clId="Web-{10340FDF-B15C-4CFF-B487-146F9B98A252}" dt="2021-08-10T21:42:44.994" v="17" actId="1076"/>
        <pc:sldMkLst>
          <pc:docMk/>
          <pc:sldMk cId="1277611629" sldId="327"/>
        </pc:sldMkLst>
        <pc:spChg chg="mod">
          <ac:chgData name="annaasgaraly@ibm.com" userId="" providerId="" clId="Web-{10340FDF-B15C-4CFF-B487-146F9B98A252}" dt="2021-08-10T21:42:44.994" v="17" actId="1076"/>
          <ac:spMkLst>
            <pc:docMk/>
            <pc:sldMk cId="1277611629" sldId="327"/>
            <ac:spMk id="6" creationId="{2C36AF9D-A911-994B-90EA-013D4CDA5604}"/>
          </ac:spMkLst>
        </pc:spChg>
      </pc:sldChg>
      <pc:sldChg chg="modSp mod setBg">
        <pc:chgData name="annaasgaraly@ibm.com" userId="" providerId="" clId="Web-{10340FDF-B15C-4CFF-B487-146F9B98A252}" dt="2021-08-10T21:41:36.353" v="12" actId="1076"/>
        <pc:sldMkLst>
          <pc:docMk/>
          <pc:sldMk cId="661040741" sldId="329"/>
        </pc:sldMkLst>
        <pc:picChg chg="mod">
          <ac:chgData name="annaasgaraly@ibm.com" userId="" providerId="" clId="Web-{10340FDF-B15C-4CFF-B487-146F9B98A252}" dt="2021-08-10T21:41:36.338" v="9" actId="1076"/>
          <ac:picMkLst>
            <pc:docMk/>
            <pc:sldMk cId="661040741" sldId="329"/>
            <ac:picMk id="8" creationId="{F88AB437-E43C-436D-B35E-51887C103800}"/>
          </ac:picMkLst>
        </pc:picChg>
        <pc:picChg chg="mod">
          <ac:chgData name="annaasgaraly@ibm.com" userId="" providerId="" clId="Web-{10340FDF-B15C-4CFF-B487-146F9B98A252}" dt="2021-08-10T21:41:36.338" v="10" actId="1076"/>
          <ac:picMkLst>
            <pc:docMk/>
            <pc:sldMk cId="661040741" sldId="329"/>
            <ac:picMk id="9" creationId="{89FBF71A-DDF5-4BAA-B9B5-91B4675FF80E}"/>
          </ac:picMkLst>
        </pc:picChg>
        <pc:picChg chg="mod">
          <ac:chgData name="annaasgaraly@ibm.com" userId="" providerId="" clId="Web-{10340FDF-B15C-4CFF-B487-146F9B98A252}" dt="2021-08-10T21:41:36.338" v="11" actId="1076"/>
          <ac:picMkLst>
            <pc:docMk/>
            <pc:sldMk cId="661040741" sldId="329"/>
            <ac:picMk id="10" creationId="{225AE237-9A47-4E0B-AE8A-DD0CED30B39D}"/>
          </ac:picMkLst>
        </pc:picChg>
        <pc:picChg chg="mod">
          <ac:chgData name="annaasgaraly@ibm.com" userId="" providerId="" clId="Web-{10340FDF-B15C-4CFF-B487-146F9B98A252}" dt="2021-08-10T21:41:36.353" v="12" actId="1076"/>
          <ac:picMkLst>
            <pc:docMk/>
            <pc:sldMk cId="661040741" sldId="329"/>
            <ac:picMk id="11" creationId="{E1021DDF-7C74-4FD8-AE38-AFFCC057C8C2}"/>
          </ac:picMkLst>
        </pc:picChg>
      </pc:sldChg>
      <pc:sldChg chg="delSp">
        <pc:chgData name="annaasgaraly@ibm.com" userId="" providerId="" clId="Web-{10340FDF-B15C-4CFF-B487-146F9B98A252}" dt="2021-08-10T21:41:45.322" v="13"/>
        <pc:sldMkLst>
          <pc:docMk/>
          <pc:sldMk cId="724038033" sldId="330"/>
        </pc:sldMkLst>
        <pc:picChg chg="del">
          <ac:chgData name="annaasgaraly@ibm.com" userId="" providerId="" clId="Web-{10340FDF-B15C-4CFF-B487-146F9B98A252}" dt="2021-08-10T21:41:45.322" v="13"/>
          <ac:picMkLst>
            <pc:docMk/>
            <pc:sldMk cId="724038033" sldId="330"/>
            <ac:picMk id="5" creationId="{CB1F49FF-991F-486B-915B-B77CF4EFA4FC}"/>
          </ac:picMkLst>
        </pc:picChg>
      </pc:sldChg>
      <pc:sldChg chg="delSp">
        <pc:chgData name="annaasgaraly@ibm.com" userId="" providerId="" clId="Web-{10340FDF-B15C-4CFF-B487-146F9B98A252}" dt="2021-08-10T21:41:47.681" v="14"/>
        <pc:sldMkLst>
          <pc:docMk/>
          <pc:sldMk cId="1980221439" sldId="331"/>
        </pc:sldMkLst>
        <pc:picChg chg="del">
          <ac:chgData name="annaasgaraly@ibm.com" userId="" providerId="" clId="Web-{10340FDF-B15C-4CFF-B487-146F9B98A252}" dt="2021-08-10T21:41:47.681" v="14"/>
          <ac:picMkLst>
            <pc:docMk/>
            <pc:sldMk cId="1980221439" sldId="331"/>
            <ac:picMk id="2" creationId="{8A66F7ED-A8F1-451C-8775-2EC870DFBB7B}"/>
          </ac:picMkLst>
        </pc:picChg>
      </pc:sldChg>
      <pc:sldChg chg="delSp">
        <pc:chgData name="annaasgaraly@ibm.com" userId="" providerId="" clId="Web-{10340FDF-B15C-4CFF-B487-146F9B98A252}" dt="2021-08-10T21:41:49.431" v="15"/>
        <pc:sldMkLst>
          <pc:docMk/>
          <pc:sldMk cId="2560061391" sldId="332"/>
        </pc:sldMkLst>
        <pc:picChg chg="del">
          <ac:chgData name="annaasgaraly@ibm.com" userId="" providerId="" clId="Web-{10340FDF-B15C-4CFF-B487-146F9B98A252}" dt="2021-08-10T21:41:49.431" v="15"/>
          <ac:picMkLst>
            <pc:docMk/>
            <pc:sldMk cId="2560061391" sldId="332"/>
            <ac:picMk id="3" creationId="{5183A175-625A-4E5B-9091-5DB0C0491680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4D246DE-9218-EA47-AD2D-1037CC9094E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9D41C-8A43-0F4C-A90E-41CE6A07FF11}">
      <dgm:prSet phldrT="[Text]"/>
      <dgm:spPr/>
      <dgm:t>
        <a:bodyPr/>
        <a:lstStyle/>
        <a:p>
          <a:r>
            <a:rPr lang="en-US" dirty="0"/>
            <a:t>True ASDS</a:t>
          </a:r>
        </a:p>
      </dgm:t>
    </dgm:pt>
    <dgm:pt modelId="{7637F0CF-57B3-0E45-8F4D-B472EFC10D58}" type="parTrans" cxnId="{04832624-0679-3E40-9F84-FF3692628478}">
      <dgm:prSet/>
      <dgm:spPr/>
      <dgm:t>
        <a:bodyPr/>
        <a:lstStyle/>
        <a:p>
          <a:endParaRPr lang="en-US"/>
        </a:p>
      </dgm:t>
    </dgm:pt>
    <dgm:pt modelId="{AEE0F6AD-A37F-FE42-9148-27B676625149}" type="sibTrans" cxnId="{04832624-0679-3E40-9F84-FF3692628478}">
      <dgm:prSet/>
      <dgm:spPr/>
      <dgm:t>
        <a:bodyPr/>
        <a:lstStyle/>
        <a:p>
          <a:endParaRPr lang="en-US"/>
        </a:p>
      </dgm:t>
    </dgm:pt>
    <dgm:pt modelId="{F0767896-E09D-724E-9811-EB31D0010E7E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None None</a:t>
          </a:r>
        </a:p>
      </dgm:t>
    </dgm:pt>
    <dgm:pt modelId="{90B83295-9D66-7443-83CD-29B9483CE3C2}" type="parTrans" cxnId="{2B7D9633-8A64-B64D-9B32-8BFBD9FDDBD4}">
      <dgm:prSet/>
      <dgm:spPr/>
      <dgm:t>
        <a:bodyPr/>
        <a:lstStyle/>
        <a:p>
          <a:endParaRPr lang="en-US"/>
        </a:p>
      </dgm:t>
    </dgm:pt>
    <dgm:pt modelId="{4DFF18F2-DD55-6346-9B31-3A663F2985EC}" type="sibTrans" cxnId="{2B7D9633-8A64-B64D-9B32-8BFBD9FDDBD4}">
      <dgm:prSet/>
      <dgm:spPr/>
      <dgm:t>
        <a:bodyPr/>
        <a:lstStyle/>
        <a:p>
          <a:endParaRPr lang="en-US"/>
        </a:p>
      </dgm:t>
    </dgm:pt>
    <dgm:pt modelId="{77C1EFC0-1BCC-1D49-BA0B-BF9A655213C4}">
      <dgm:prSet phldrT="[Text]"/>
      <dgm:spPr/>
      <dgm:t>
        <a:bodyPr/>
        <a:lstStyle/>
        <a:p>
          <a:r>
            <a:rPr lang="en-US" dirty="0"/>
            <a:t>True RTLS</a:t>
          </a:r>
        </a:p>
      </dgm:t>
    </dgm:pt>
    <dgm:pt modelId="{CC55B562-D457-4D47-AFB3-50E63DA23206}" type="parTrans" cxnId="{ADEB3268-0083-8A40-9B2F-36ED1E25A530}">
      <dgm:prSet/>
      <dgm:spPr/>
      <dgm:t>
        <a:bodyPr/>
        <a:lstStyle/>
        <a:p>
          <a:endParaRPr lang="en-US"/>
        </a:p>
      </dgm:t>
    </dgm:pt>
    <dgm:pt modelId="{DDB61FEF-C783-EF4B-9A37-1B0374C56ACE}" type="sibTrans" cxnId="{ADEB3268-0083-8A40-9B2F-36ED1E25A530}">
      <dgm:prSet/>
      <dgm:spPr/>
      <dgm:t>
        <a:bodyPr/>
        <a:lstStyle/>
        <a:p>
          <a:endParaRPr lang="en-US"/>
        </a:p>
      </dgm:t>
    </dgm:pt>
    <dgm:pt modelId="{1F187185-378E-9242-AFB3-0AE9EC033F12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ASDS</a:t>
          </a:r>
        </a:p>
      </dgm:t>
    </dgm:pt>
    <dgm:pt modelId="{C4DE1B88-5CAB-9B4E-84E6-89A9FD6D7E1C}" type="parTrans" cxnId="{0E554C88-91C9-BD40-BD7C-F0CD25DE7E0B}">
      <dgm:prSet/>
      <dgm:spPr/>
      <dgm:t>
        <a:bodyPr/>
        <a:lstStyle/>
        <a:p>
          <a:endParaRPr lang="en-US"/>
        </a:p>
      </dgm:t>
    </dgm:pt>
    <dgm:pt modelId="{F9A2F905-08DA-7845-8505-501F91155889}" type="sibTrans" cxnId="{0E554C88-91C9-BD40-BD7C-F0CD25DE7E0B}">
      <dgm:prSet/>
      <dgm:spPr/>
      <dgm:t>
        <a:bodyPr/>
        <a:lstStyle/>
        <a:p>
          <a:endParaRPr lang="en-US"/>
        </a:p>
      </dgm:t>
    </dgm:pt>
    <dgm:pt modelId="{C29E89F7-0C52-8849-A353-DA915021CC99}">
      <dgm:prSet phldrT="[Text]"/>
      <dgm:spPr/>
      <dgm:t>
        <a:bodyPr/>
        <a:lstStyle/>
        <a:p>
          <a:r>
            <a:rPr lang="en-US" dirty="0"/>
            <a:t>True Ocean</a:t>
          </a:r>
        </a:p>
      </dgm:t>
    </dgm:pt>
    <dgm:pt modelId="{BE26F5C3-1D6A-8945-B3C6-9EE6B72604D1}" type="parTrans" cxnId="{B3208F97-41C3-C741-8790-E005650C8047}">
      <dgm:prSet/>
      <dgm:spPr/>
      <dgm:t>
        <a:bodyPr/>
        <a:lstStyle/>
        <a:p>
          <a:endParaRPr lang="en-US"/>
        </a:p>
      </dgm:t>
    </dgm:pt>
    <dgm:pt modelId="{E168E74A-9520-FA40-95FB-6DE950DB41F8}" type="sibTrans" cxnId="{B3208F97-41C3-C741-8790-E005650C8047}">
      <dgm:prSet/>
      <dgm:spPr/>
      <dgm:t>
        <a:bodyPr/>
        <a:lstStyle/>
        <a:p>
          <a:endParaRPr lang="en-US"/>
        </a:p>
      </dgm:t>
    </dgm:pt>
    <dgm:pt modelId="{0D17B209-2EE6-2544-9143-CC6537530A9F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Ocean</a:t>
          </a:r>
        </a:p>
      </dgm:t>
    </dgm:pt>
    <dgm:pt modelId="{8AACF524-7455-DB4A-99C2-3166EE3FC363}" type="parTrans" cxnId="{70A6817A-8FCF-2142-8E02-73AA2F1D3FAB}">
      <dgm:prSet/>
      <dgm:spPr/>
      <dgm:t>
        <a:bodyPr/>
        <a:lstStyle/>
        <a:p>
          <a:endParaRPr lang="en-US"/>
        </a:p>
      </dgm:t>
    </dgm:pt>
    <dgm:pt modelId="{47641F6D-7495-2245-AEE9-6276B74F18FD}" type="sibTrans" cxnId="{70A6817A-8FCF-2142-8E02-73AA2F1D3FAB}">
      <dgm:prSet/>
      <dgm:spPr/>
      <dgm:t>
        <a:bodyPr/>
        <a:lstStyle/>
        <a:p>
          <a:endParaRPr lang="en-US"/>
        </a:p>
      </dgm:t>
    </dgm:pt>
    <dgm:pt modelId="{DD4AC00C-587E-014A-B18A-134E63497956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None ASDS</a:t>
          </a:r>
        </a:p>
      </dgm:t>
    </dgm:pt>
    <dgm:pt modelId="{129B145B-BF89-4B4E-B0EA-0A65FE2F2214}" type="parTrans" cxnId="{C100A88C-A0E3-304E-A9C5-859C1BC940EA}">
      <dgm:prSet/>
      <dgm:spPr/>
      <dgm:t>
        <a:bodyPr/>
        <a:lstStyle/>
        <a:p>
          <a:endParaRPr lang="en-US"/>
        </a:p>
      </dgm:t>
    </dgm:pt>
    <dgm:pt modelId="{52BA0D8B-4B9B-274D-ACB1-34636B46DF6E}" type="sibTrans" cxnId="{C100A88C-A0E3-304E-A9C5-859C1BC940EA}">
      <dgm:prSet/>
      <dgm:spPr/>
      <dgm:t>
        <a:bodyPr/>
        <a:lstStyle/>
        <a:p>
          <a:endParaRPr lang="en-US"/>
        </a:p>
      </dgm:t>
    </dgm:pt>
    <dgm:pt modelId="{E2B35563-8FFE-694B-A2D1-DCCFF1AE179F}">
      <dgm:prSet phldrT="[Text]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dirty="0"/>
            <a:t>False RTLS</a:t>
          </a:r>
        </a:p>
      </dgm:t>
    </dgm:pt>
    <dgm:pt modelId="{917D49B5-B940-8C40-9507-F4A8EE06C00F}" type="parTrans" cxnId="{F4354CC7-424B-774A-85B3-6B3129E9B4C8}">
      <dgm:prSet/>
      <dgm:spPr/>
      <dgm:t>
        <a:bodyPr/>
        <a:lstStyle/>
        <a:p>
          <a:endParaRPr lang="en-US"/>
        </a:p>
      </dgm:t>
    </dgm:pt>
    <dgm:pt modelId="{F478B93B-673D-224B-825B-F54819CF3EB5}" type="sibTrans" cxnId="{F4354CC7-424B-774A-85B3-6B3129E9B4C8}">
      <dgm:prSet/>
      <dgm:spPr/>
      <dgm:t>
        <a:bodyPr/>
        <a:lstStyle/>
        <a:p>
          <a:endParaRPr lang="en-US"/>
        </a:p>
      </dgm:t>
    </dgm:pt>
    <dgm:pt modelId="{75DB5A75-17E1-A342-86DB-2E1E5AB72CD8}" type="pres">
      <dgm:prSet presAssocID="{E4D246DE-9218-EA47-AD2D-1037CC9094E4}" presName="diagram" presStyleCnt="0">
        <dgm:presLayoutVars>
          <dgm:dir/>
          <dgm:resizeHandles val="exact"/>
        </dgm:presLayoutVars>
      </dgm:prSet>
      <dgm:spPr/>
    </dgm:pt>
    <dgm:pt modelId="{5A29F3B3-A96D-D34A-AD97-A6129AAB5D99}" type="pres">
      <dgm:prSet presAssocID="{09D9D41C-8A43-0F4C-A90E-41CE6A07FF11}" presName="node" presStyleLbl="node1" presStyleIdx="0" presStyleCnt="8">
        <dgm:presLayoutVars>
          <dgm:bulletEnabled val="1"/>
        </dgm:presLayoutVars>
      </dgm:prSet>
      <dgm:spPr/>
    </dgm:pt>
    <dgm:pt modelId="{DE11B4F1-44CB-E745-8090-229BA87E0D7C}" type="pres">
      <dgm:prSet presAssocID="{AEE0F6AD-A37F-FE42-9148-27B676625149}" presName="sibTrans" presStyleCnt="0"/>
      <dgm:spPr/>
    </dgm:pt>
    <dgm:pt modelId="{F0423D45-8ABA-B748-80EB-5CE46BDB6B9B}" type="pres">
      <dgm:prSet presAssocID="{F0767896-E09D-724E-9811-EB31D0010E7E}" presName="node" presStyleLbl="node1" presStyleIdx="1" presStyleCnt="8">
        <dgm:presLayoutVars>
          <dgm:bulletEnabled val="1"/>
        </dgm:presLayoutVars>
      </dgm:prSet>
      <dgm:spPr/>
    </dgm:pt>
    <dgm:pt modelId="{8FFE64D8-C46B-CB40-B9D7-6BD33DCD0904}" type="pres">
      <dgm:prSet presAssocID="{4DFF18F2-DD55-6346-9B31-3A663F2985EC}" presName="sibTrans" presStyleCnt="0"/>
      <dgm:spPr/>
    </dgm:pt>
    <dgm:pt modelId="{6F8C909F-5CB9-8D46-AFEB-8443A9A125F3}" type="pres">
      <dgm:prSet presAssocID="{77C1EFC0-1BCC-1D49-BA0B-BF9A655213C4}" presName="node" presStyleLbl="node1" presStyleIdx="2" presStyleCnt="8">
        <dgm:presLayoutVars>
          <dgm:bulletEnabled val="1"/>
        </dgm:presLayoutVars>
      </dgm:prSet>
      <dgm:spPr/>
    </dgm:pt>
    <dgm:pt modelId="{E7B99279-2109-C741-BDCD-23881A6AB7D6}" type="pres">
      <dgm:prSet presAssocID="{DDB61FEF-C783-EF4B-9A37-1B0374C56ACE}" presName="sibTrans" presStyleCnt="0"/>
      <dgm:spPr/>
    </dgm:pt>
    <dgm:pt modelId="{CD52C206-6A2F-8E48-B013-2EA881454D4D}" type="pres">
      <dgm:prSet presAssocID="{1F187185-378E-9242-AFB3-0AE9EC033F12}" presName="node" presStyleLbl="node1" presStyleIdx="3" presStyleCnt="8">
        <dgm:presLayoutVars>
          <dgm:bulletEnabled val="1"/>
        </dgm:presLayoutVars>
      </dgm:prSet>
      <dgm:spPr/>
    </dgm:pt>
    <dgm:pt modelId="{66A3F6CA-891D-904E-92E5-B42242AA69A3}" type="pres">
      <dgm:prSet presAssocID="{F9A2F905-08DA-7845-8505-501F91155889}" presName="sibTrans" presStyleCnt="0"/>
      <dgm:spPr/>
    </dgm:pt>
    <dgm:pt modelId="{6F6211B7-0D7B-734F-BE27-85BF6F62C3CE}" type="pres">
      <dgm:prSet presAssocID="{C29E89F7-0C52-8849-A353-DA915021CC99}" presName="node" presStyleLbl="node1" presStyleIdx="4" presStyleCnt="8">
        <dgm:presLayoutVars>
          <dgm:bulletEnabled val="1"/>
        </dgm:presLayoutVars>
      </dgm:prSet>
      <dgm:spPr/>
    </dgm:pt>
    <dgm:pt modelId="{755D5DD1-4D9D-BA48-9442-06F91F7F3EA3}" type="pres">
      <dgm:prSet presAssocID="{E168E74A-9520-FA40-95FB-6DE950DB41F8}" presName="sibTrans" presStyleCnt="0"/>
      <dgm:spPr/>
    </dgm:pt>
    <dgm:pt modelId="{FD80E276-CAB2-2E48-88F2-B3705B7DD7E1}" type="pres">
      <dgm:prSet presAssocID="{0D17B209-2EE6-2544-9143-CC6537530A9F}" presName="node" presStyleLbl="node1" presStyleIdx="5" presStyleCnt="8">
        <dgm:presLayoutVars>
          <dgm:bulletEnabled val="1"/>
        </dgm:presLayoutVars>
      </dgm:prSet>
      <dgm:spPr/>
    </dgm:pt>
    <dgm:pt modelId="{AD734F03-D356-844B-B428-2D5482838684}" type="pres">
      <dgm:prSet presAssocID="{47641F6D-7495-2245-AEE9-6276B74F18FD}" presName="sibTrans" presStyleCnt="0"/>
      <dgm:spPr/>
    </dgm:pt>
    <dgm:pt modelId="{49CA5AF2-9CA4-A84C-90D1-C8847D6FE99D}" type="pres">
      <dgm:prSet presAssocID="{DD4AC00C-587E-014A-B18A-134E63497956}" presName="node" presStyleLbl="node1" presStyleIdx="6" presStyleCnt="8">
        <dgm:presLayoutVars>
          <dgm:bulletEnabled val="1"/>
        </dgm:presLayoutVars>
      </dgm:prSet>
      <dgm:spPr/>
    </dgm:pt>
    <dgm:pt modelId="{962E9E2E-5689-504A-83FC-C81FD2B56AA5}" type="pres">
      <dgm:prSet presAssocID="{52BA0D8B-4B9B-274D-ACB1-34636B46DF6E}" presName="sibTrans" presStyleCnt="0"/>
      <dgm:spPr/>
    </dgm:pt>
    <dgm:pt modelId="{241F2A82-144A-AC4A-9F1F-75B8BC2CBEFC}" type="pres">
      <dgm:prSet presAssocID="{E2B35563-8FFE-694B-A2D1-DCCFF1AE179F}" presName="node" presStyleLbl="node1" presStyleIdx="7" presStyleCnt="8">
        <dgm:presLayoutVars>
          <dgm:bulletEnabled val="1"/>
        </dgm:presLayoutVars>
      </dgm:prSet>
      <dgm:spPr/>
    </dgm:pt>
  </dgm:ptLst>
  <dgm:cxnLst>
    <dgm:cxn modelId="{273E3D0C-A383-BD49-B7E5-F97E0992991B}" type="presOf" srcId="{77C1EFC0-1BCC-1D49-BA0B-BF9A655213C4}" destId="{6F8C909F-5CB9-8D46-AFEB-8443A9A125F3}" srcOrd="0" destOrd="0" presId="urn:microsoft.com/office/officeart/2005/8/layout/default"/>
    <dgm:cxn modelId="{04832624-0679-3E40-9F84-FF3692628478}" srcId="{E4D246DE-9218-EA47-AD2D-1037CC9094E4}" destId="{09D9D41C-8A43-0F4C-A90E-41CE6A07FF11}" srcOrd="0" destOrd="0" parTransId="{7637F0CF-57B3-0E45-8F4D-B472EFC10D58}" sibTransId="{AEE0F6AD-A37F-FE42-9148-27B676625149}"/>
    <dgm:cxn modelId="{2B7D9633-8A64-B64D-9B32-8BFBD9FDDBD4}" srcId="{E4D246DE-9218-EA47-AD2D-1037CC9094E4}" destId="{F0767896-E09D-724E-9811-EB31D0010E7E}" srcOrd="1" destOrd="0" parTransId="{90B83295-9D66-7443-83CD-29B9483CE3C2}" sibTransId="{4DFF18F2-DD55-6346-9B31-3A663F2985EC}"/>
    <dgm:cxn modelId="{A4E1BD5D-4317-ED46-A3F8-2ECD47EC7BFC}" type="presOf" srcId="{09D9D41C-8A43-0F4C-A90E-41CE6A07FF11}" destId="{5A29F3B3-A96D-D34A-AD97-A6129AAB5D99}" srcOrd="0" destOrd="0" presId="urn:microsoft.com/office/officeart/2005/8/layout/default"/>
    <dgm:cxn modelId="{ADEB3268-0083-8A40-9B2F-36ED1E25A530}" srcId="{E4D246DE-9218-EA47-AD2D-1037CC9094E4}" destId="{77C1EFC0-1BCC-1D49-BA0B-BF9A655213C4}" srcOrd="2" destOrd="0" parTransId="{CC55B562-D457-4D47-AFB3-50E63DA23206}" sibTransId="{DDB61FEF-C783-EF4B-9A37-1B0374C56ACE}"/>
    <dgm:cxn modelId="{6FA44D76-1D72-9F41-8A4D-05EAC8899F72}" type="presOf" srcId="{DD4AC00C-587E-014A-B18A-134E63497956}" destId="{49CA5AF2-9CA4-A84C-90D1-C8847D6FE99D}" srcOrd="0" destOrd="0" presId="urn:microsoft.com/office/officeart/2005/8/layout/default"/>
    <dgm:cxn modelId="{70A6817A-8FCF-2142-8E02-73AA2F1D3FAB}" srcId="{E4D246DE-9218-EA47-AD2D-1037CC9094E4}" destId="{0D17B209-2EE6-2544-9143-CC6537530A9F}" srcOrd="5" destOrd="0" parTransId="{8AACF524-7455-DB4A-99C2-3166EE3FC363}" sibTransId="{47641F6D-7495-2245-AEE9-6276B74F18FD}"/>
    <dgm:cxn modelId="{0E554C88-91C9-BD40-BD7C-F0CD25DE7E0B}" srcId="{E4D246DE-9218-EA47-AD2D-1037CC9094E4}" destId="{1F187185-378E-9242-AFB3-0AE9EC033F12}" srcOrd="3" destOrd="0" parTransId="{C4DE1B88-5CAB-9B4E-84E6-89A9FD6D7E1C}" sibTransId="{F9A2F905-08DA-7845-8505-501F91155889}"/>
    <dgm:cxn modelId="{C100A88C-A0E3-304E-A9C5-859C1BC940EA}" srcId="{E4D246DE-9218-EA47-AD2D-1037CC9094E4}" destId="{DD4AC00C-587E-014A-B18A-134E63497956}" srcOrd="6" destOrd="0" parTransId="{129B145B-BF89-4B4E-B0EA-0A65FE2F2214}" sibTransId="{52BA0D8B-4B9B-274D-ACB1-34636B46DF6E}"/>
    <dgm:cxn modelId="{3EED358D-869D-744C-B073-77A5A2E1C32F}" type="presOf" srcId="{0D17B209-2EE6-2544-9143-CC6537530A9F}" destId="{FD80E276-CAB2-2E48-88F2-B3705B7DD7E1}" srcOrd="0" destOrd="0" presId="urn:microsoft.com/office/officeart/2005/8/layout/default"/>
    <dgm:cxn modelId="{B3208F97-41C3-C741-8790-E005650C8047}" srcId="{E4D246DE-9218-EA47-AD2D-1037CC9094E4}" destId="{C29E89F7-0C52-8849-A353-DA915021CC99}" srcOrd="4" destOrd="0" parTransId="{BE26F5C3-1D6A-8945-B3C6-9EE6B72604D1}" sibTransId="{E168E74A-9520-FA40-95FB-6DE950DB41F8}"/>
    <dgm:cxn modelId="{E9AADBA1-BFAB-6343-BF35-8E6E25469F65}" type="presOf" srcId="{E4D246DE-9218-EA47-AD2D-1037CC9094E4}" destId="{75DB5A75-17E1-A342-86DB-2E1E5AB72CD8}" srcOrd="0" destOrd="0" presId="urn:microsoft.com/office/officeart/2005/8/layout/default"/>
    <dgm:cxn modelId="{A939FEAB-57CC-774B-9325-8E75F4083737}" type="presOf" srcId="{E2B35563-8FFE-694B-A2D1-DCCFF1AE179F}" destId="{241F2A82-144A-AC4A-9F1F-75B8BC2CBEFC}" srcOrd="0" destOrd="0" presId="urn:microsoft.com/office/officeart/2005/8/layout/default"/>
    <dgm:cxn modelId="{AA68C0C2-427D-824D-A97A-AEC35D0FF877}" type="presOf" srcId="{C29E89F7-0C52-8849-A353-DA915021CC99}" destId="{6F6211B7-0D7B-734F-BE27-85BF6F62C3CE}" srcOrd="0" destOrd="0" presId="urn:microsoft.com/office/officeart/2005/8/layout/default"/>
    <dgm:cxn modelId="{F4354CC7-424B-774A-85B3-6B3129E9B4C8}" srcId="{E4D246DE-9218-EA47-AD2D-1037CC9094E4}" destId="{E2B35563-8FFE-694B-A2D1-DCCFF1AE179F}" srcOrd="7" destOrd="0" parTransId="{917D49B5-B940-8C40-9507-F4A8EE06C00F}" sibTransId="{F478B93B-673D-224B-825B-F54819CF3EB5}"/>
    <dgm:cxn modelId="{8BE92DCC-D417-DF43-AADF-9A98E2A5DD2C}" type="presOf" srcId="{1F187185-378E-9242-AFB3-0AE9EC033F12}" destId="{CD52C206-6A2F-8E48-B013-2EA881454D4D}" srcOrd="0" destOrd="0" presId="urn:microsoft.com/office/officeart/2005/8/layout/default"/>
    <dgm:cxn modelId="{42F38DE3-2973-2C40-A0A5-8F7C9D5E86AD}" type="presOf" srcId="{F0767896-E09D-724E-9811-EB31D0010E7E}" destId="{F0423D45-8ABA-B748-80EB-5CE46BDB6B9B}" srcOrd="0" destOrd="0" presId="urn:microsoft.com/office/officeart/2005/8/layout/default"/>
    <dgm:cxn modelId="{1B21DB46-4836-9245-B449-DDA8BEA82D61}" type="presParOf" srcId="{75DB5A75-17E1-A342-86DB-2E1E5AB72CD8}" destId="{5A29F3B3-A96D-D34A-AD97-A6129AAB5D99}" srcOrd="0" destOrd="0" presId="urn:microsoft.com/office/officeart/2005/8/layout/default"/>
    <dgm:cxn modelId="{E8AF9379-BC58-B04D-9680-4BA5B043AF9C}" type="presParOf" srcId="{75DB5A75-17E1-A342-86DB-2E1E5AB72CD8}" destId="{DE11B4F1-44CB-E745-8090-229BA87E0D7C}" srcOrd="1" destOrd="0" presId="urn:microsoft.com/office/officeart/2005/8/layout/default"/>
    <dgm:cxn modelId="{75481E68-E384-C944-B8A6-08397EE865C7}" type="presParOf" srcId="{75DB5A75-17E1-A342-86DB-2E1E5AB72CD8}" destId="{F0423D45-8ABA-B748-80EB-5CE46BDB6B9B}" srcOrd="2" destOrd="0" presId="urn:microsoft.com/office/officeart/2005/8/layout/default"/>
    <dgm:cxn modelId="{A2E06DFB-CC37-714F-BC8F-B3B78C322782}" type="presParOf" srcId="{75DB5A75-17E1-A342-86DB-2E1E5AB72CD8}" destId="{8FFE64D8-C46B-CB40-B9D7-6BD33DCD0904}" srcOrd="3" destOrd="0" presId="urn:microsoft.com/office/officeart/2005/8/layout/default"/>
    <dgm:cxn modelId="{FAD213B7-11BE-EC4F-BA55-1C1D8CFA15E3}" type="presParOf" srcId="{75DB5A75-17E1-A342-86DB-2E1E5AB72CD8}" destId="{6F8C909F-5CB9-8D46-AFEB-8443A9A125F3}" srcOrd="4" destOrd="0" presId="urn:microsoft.com/office/officeart/2005/8/layout/default"/>
    <dgm:cxn modelId="{1AEB0A70-7687-EF4E-BB8D-6C892C095FAE}" type="presParOf" srcId="{75DB5A75-17E1-A342-86DB-2E1E5AB72CD8}" destId="{E7B99279-2109-C741-BDCD-23881A6AB7D6}" srcOrd="5" destOrd="0" presId="urn:microsoft.com/office/officeart/2005/8/layout/default"/>
    <dgm:cxn modelId="{C08F7C56-FFA3-E64F-AA05-15E5533BB999}" type="presParOf" srcId="{75DB5A75-17E1-A342-86DB-2E1E5AB72CD8}" destId="{CD52C206-6A2F-8E48-B013-2EA881454D4D}" srcOrd="6" destOrd="0" presId="urn:microsoft.com/office/officeart/2005/8/layout/default"/>
    <dgm:cxn modelId="{F4A67D34-CAA2-0649-8270-FA90438A4144}" type="presParOf" srcId="{75DB5A75-17E1-A342-86DB-2E1E5AB72CD8}" destId="{66A3F6CA-891D-904E-92E5-B42242AA69A3}" srcOrd="7" destOrd="0" presId="urn:microsoft.com/office/officeart/2005/8/layout/default"/>
    <dgm:cxn modelId="{22FF4F7A-4093-324C-A7DA-C49F5AC95107}" type="presParOf" srcId="{75DB5A75-17E1-A342-86DB-2E1E5AB72CD8}" destId="{6F6211B7-0D7B-734F-BE27-85BF6F62C3CE}" srcOrd="8" destOrd="0" presId="urn:microsoft.com/office/officeart/2005/8/layout/default"/>
    <dgm:cxn modelId="{B4CCA1F6-3498-D84E-9534-20A1C0AADC66}" type="presParOf" srcId="{75DB5A75-17E1-A342-86DB-2E1E5AB72CD8}" destId="{755D5DD1-4D9D-BA48-9442-06F91F7F3EA3}" srcOrd="9" destOrd="0" presId="urn:microsoft.com/office/officeart/2005/8/layout/default"/>
    <dgm:cxn modelId="{35B6CC85-BECD-0248-8128-1E0BEE34BE73}" type="presParOf" srcId="{75DB5A75-17E1-A342-86DB-2E1E5AB72CD8}" destId="{FD80E276-CAB2-2E48-88F2-B3705B7DD7E1}" srcOrd="10" destOrd="0" presId="urn:microsoft.com/office/officeart/2005/8/layout/default"/>
    <dgm:cxn modelId="{0EF0389C-1300-F842-A4FF-050CDF55EC54}" type="presParOf" srcId="{75DB5A75-17E1-A342-86DB-2E1E5AB72CD8}" destId="{AD734F03-D356-844B-B428-2D5482838684}" srcOrd="11" destOrd="0" presId="urn:microsoft.com/office/officeart/2005/8/layout/default"/>
    <dgm:cxn modelId="{B8F50935-D551-5645-A5CA-91300D40643D}" type="presParOf" srcId="{75DB5A75-17E1-A342-86DB-2E1E5AB72CD8}" destId="{49CA5AF2-9CA4-A84C-90D1-C8847D6FE99D}" srcOrd="12" destOrd="0" presId="urn:microsoft.com/office/officeart/2005/8/layout/default"/>
    <dgm:cxn modelId="{650FA629-B951-B94D-BE57-D7BC24181480}" type="presParOf" srcId="{75DB5A75-17E1-A342-86DB-2E1E5AB72CD8}" destId="{962E9E2E-5689-504A-83FC-C81FD2B56AA5}" srcOrd="13" destOrd="0" presId="urn:microsoft.com/office/officeart/2005/8/layout/default"/>
    <dgm:cxn modelId="{6E3D14A0-DEE5-4C4E-ACC1-43510A3E048C}" type="presParOf" srcId="{75DB5A75-17E1-A342-86DB-2E1E5AB72CD8}" destId="{241F2A82-144A-AC4A-9F1F-75B8BC2CBEF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4D246DE-9218-EA47-AD2D-1037CC9094E4}" type="doc">
      <dgm:prSet loTypeId="urn:microsoft.com/office/officeart/2005/8/layout/default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9D9D41C-8A43-0F4C-A90E-41CE6A07FF11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7637F0CF-57B3-0E45-8F4D-B472EFC10D58}" type="parTrans" cxnId="{04832624-0679-3E40-9F84-FF3692628478}">
      <dgm:prSet/>
      <dgm:spPr/>
      <dgm:t>
        <a:bodyPr/>
        <a:lstStyle/>
        <a:p>
          <a:endParaRPr lang="en-US" sz="1200"/>
        </a:p>
      </dgm:t>
    </dgm:pt>
    <dgm:pt modelId="{AEE0F6AD-A37F-FE42-9148-27B676625149}" type="sibTrans" cxnId="{04832624-0679-3E40-9F84-FF3692628478}">
      <dgm:prSet/>
      <dgm:spPr/>
      <dgm:t>
        <a:bodyPr/>
        <a:lstStyle/>
        <a:p>
          <a:endParaRPr lang="en-US" sz="1200"/>
        </a:p>
      </dgm:t>
    </dgm:pt>
    <dgm:pt modelId="{F0767896-E09D-724E-9811-EB31D0010E7E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90B83295-9D66-7443-83CD-29B9483CE3C2}" type="parTrans" cxnId="{2B7D9633-8A64-B64D-9B32-8BFBD9FDDBD4}">
      <dgm:prSet/>
      <dgm:spPr/>
      <dgm:t>
        <a:bodyPr/>
        <a:lstStyle/>
        <a:p>
          <a:endParaRPr lang="en-US" sz="1200"/>
        </a:p>
      </dgm:t>
    </dgm:pt>
    <dgm:pt modelId="{4DFF18F2-DD55-6346-9B31-3A663F2985EC}" type="sibTrans" cxnId="{2B7D9633-8A64-B64D-9B32-8BFBD9FDDBD4}">
      <dgm:prSet/>
      <dgm:spPr/>
      <dgm:t>
        <a:bodyPr/>
        <a:lstStyle/>
        <a:p>
          <a:endParaRPr lang="en-US" sz="1200"/>
        </a:p>
      </dgm:t>
    </dgm:pt>
    <dgm:pt modelId="{77C1EFC0-1BCC-1D49-BA0B-BF9A655213C4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CC55B562-D457-4D47-AFB3-50E63DA23206}" type="parTrans" cxnId="{ADEB3268-0083-8A40-9B2F-36ED1E25A530}">
      <dgm:prSet/>
      <dgm:spPr/>
      <dgm:t>
        <a:bodyPr/>
        <a:lstStyle/>
        <a:p>
          <a:endParaRPr lang="en-US" sz="1200"/>
        </a:p>
      </dgm:t>
    </dgm:pt>
    <dgm:pt modelId="{DDB61FEF-C783-EF4B-9A37-1B0374C56ACE}" type="sibTrans" cxnId="{ADEB3268-0083-8A40-9B2F-36ED1E25A530}">
      <dgm:prSet/>
      <dgm:spPr/>
      <dgm:t>
        <a:bodyPr/>
        <a:lstStyle/>
        <a:p>
          <a:endParaRPr lang="en-US" sz="1200"/>
        </a:p>
      </dgm:t>
    </dgm:pt>
    <dgm:pt modelId="{1F187185-378E-9242-AFB3-0AE9EC033F12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C4DE1B88-5CAB-9B4E-84E6-89A9FD6D7E1C}" type="parTrans" cxnId="{0E554C88-91C9-BD40-BD7C-F0CD25DE7E0B}">
      <dgm:prSet/>
      <dgm:spPr/>
      <dgm:t>
        <a:bodyPr/>
        <a:lstStyle/>
        <a:p>
          <a:endParaRPr lang="en-US" sz="1200"/>
        </a:p>
      </dgm:t>
    </dgm:pt>
    <dgm:pt modelId="{F9A2F905-08DA-7845-8505-501F91155889}" type="sibTrans" cxnId="{0E554C88-91C9-BD40-BD7C-F0CD25DE7E0B}">
      <dgm:prSet/>
      <dgm:spPr/>
      <dgm:t>
        <a:bodyPr/>
        <a:lstStyle/>
        <a:p>
          <a:endParaRPr lang="en-US" sz="1200"/>
        </a:p>
      </dgm:t>
    </dgm:pt>
    <dgm:pt modelId="{C29E89F7-0C52-8849-A353-DA915021CC99}">
      <dgm:prSet phldrT="[Text]" custT="1">
        <dgm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1</a:t>
          </a:r>
        </a:p>
      </dgm:t>
    </dgm:pt>
    <dgm:pt modelId="{BE26F5C3-1D6A-8945-B3C6-9EE6B72604D1}" type="parTrans" cxnId="{B3208F97-41C3-C741-8790-E005650C8047}">
      <dgm:prSet/>
      <dgm:spPr/>
      <dgm:t>
        <a:bodyPr/>
        <a:lstStyle/>
        <a:p>
          <a:endParaRPr lang="en-US" sz="1200"/>
        </a:p>
      </dgm:t>
    </dgm:pt>
    <dgm:pt modelId="{E168E74A-9520-FA40-95FB-6DE950DB41F8}" type="sibTrans" cxnId="{B3208F97-41C3-C741-8790-E005650C8047}">
      <dgm:prSet/>
      <dgm:spPr/>
      <dgm:t>
        <a:bodyPr/>
        <a:lstStyle/>
        <a:p>
          <a:endParaRPr lang="en-US" sz="1200"/>
        </a:p>
      </dgm:t>
    </dgm:pt>
    <dgm:pt modelId="{0D17B209-2EE6-2544-9143-CC6537530A9F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8AACF524-7455-DB4A-99C2-3166EE3FC363}" type="parTrans" cxnId="{70A6817A-8FCF-2142-8E02-73AA2F1D3FAB}">
      <dgm:prSet/>
      <dgm:spPr/>
      <dgm:t>
        <a:bodyPr/>
        <a:lstStyle/>
        <a:p>
          <a:endParaRPr lang="en-US" sz="1200"/>
        </a:p>
      </dgm:t>
    </dgm:pt>
    <dgm:pt modelId="{47641F6D-7495-2245-AEE9-6276B74F18FD}" type="sibTrans" cxnId="{70A6817A-8FCF-2142-8E02-73AA2F1D3FAB}">
      <dgm:prSet/>
      <dgm:spPr/>
      <dgm:t>
        <a:bodyPr/>
        <a:lstStyle/>
        <a:p>
          <a:endParaRPr lang="en-US" sz="1200"/>
        </a:p>
      </dgm:t>
    </dgm:pt>
    <dgm:pt modelId="{DD4AC00C-587E-014A-B18A-134E63497956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129B145B-BF89-4B4E-B0EA-0A65FE2F2214}" type="parTrans" cxnId="{C100A88C-A0E3-304E-A9C5-859C1BC940EA}">
      <dgm:prSet/>
      <dgm:spPr/>
      <dgm:t>
        <a:bodyPr/>
        <a:lstStyle/>
        <a:p>
          <a:endParaRPr lang="en-US" sz="1200"/>
        </a:p>
      </dgm:t>
    </dgm:pt>
    <dgm:pt modelId="{52BA0D8B-4B9B-274D-ACB1-34636B46DF6E}" type="sibTrans" cxnId="{C100A88C-A0E3-304E-A9C5-859C1BC940EA}">
      <dgm:prSet/>
      <dgm:spPr/>
      <dgm:t>
        <a:bodyPr/>
        <a:lstStyle/>
        <a:p>
          <a:endParaRPr lang="en-US" sz="1200"/>
        </a:p>
      </dgm:t>
    </dgm:pt>
    <dgm:pt modelId="{E2B35563-8FFE-694B-A2D1-DCCFF1AE179F}">
      <dgm:prSet phldrT="[Text]" custT="1">
        <dgm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en-US" sz="2400" dirty="0"/>
            <a:t>0</a:t>
          </a:r>
        </a:p>
      </dgm:t>
    </dgm:pt>
    <dgm:pt modelId="{917D49B5-B940-8C40-9507-F4A8EE06C00F}" type="parTrans" cxnId="{F4354CC7-424B-774A-85B3-6B3129E9B4C8}">
      <dgm:prSet/>
      <dgm:spPr/>
      <dgm:t>
        <a:bodyPr/>
        <a:lstStyle/>
        <a:p>
          <a:endParaRPr lang="en-US" sz="1200"/>
        </a:p>
      </dgm:t>
    </dgm:pt>
    <dgm:pt modelId="{F478B93B-673D-224B-825B-F54819CF3EB5}" type="sibTrans" cxnId="{F4354CC7-424B-774A-85B3-6B3129E9B4C8}">
      <dgm:prSet/>
      <dgm:spPr/>
      <dgm:t>
        <a:bodyPr/>
        <a:lstStyle/>
        <a:p>
          <a:endParaRPr lang="en-US" sz="1200"/>
        </a:p>
      </dgm:t>
    </dgm:pt>
    <dgm:pt modelId="{75DB5A75-17E1-A342-86DB-2E1E5AB72CD8}" type="pres">
      <dgm:prSet presAssocID="{E4D246DE-9218-EA47-AD2D-1037CC9094E4}" presName="diagram" presStyleCnt="0">
        <dgm:presLayoutVars>
          <dgm:dir/>
          <dgm:resizeHandles val="exact"/>
        </dgm:presLayoutVars>
      </dgm:prSet>
      <dgm:spPr/>
    </dgm:pt>
    <dgm:pt modelId="{5A29F3B3-A96D-D34A-AD97-A6129AAB5D99}" type="pres">
      <dgm:prSet presAssocID="{09D9D41C-8A43-0F4C-A90E-41CE6A07FF11}" presName="node" presStyleLbl="node1" presStyleIdx="0" presStyleCnt="8">
        <dgm:presLayoutVars>
          <dgm:bulletEnabled val="1"/>
        </dgm:presLayoutVars>
      </dgm:prSet>
      <dgm:spPr/>
    </dgm:pt>
    <dgm:pt modelId="{DE11B4F1-44CB-E745-8090-229BA87E0D7C}" type="pres">
      <dgm:prSet presAssocID="{AEE0F6AD-A37F-FE42-9148-27B676625149}" presName="sibTrans" presStyleCnt="0"/>
      <dgm:spPr/>
    </dgm:pt>
    <dgm:pt modelId="{F0423D45-8ABA-B748-80EB-5CE46BDB6B9B}" type="pres">
      <dgm:prSet presAssocID="{F0767896-E09D-724E-9811-EB31D0010E7E}" presName="node" presStyleLbl="node1" presStyleIdx="1" presStyleCnt="8">
        <dgm:presLayoutVars>
          <dgm:bulletEnabled val="1"/>
        </dgm:presLayoutVars>
      </dgm:prSet>
      <dgm:spPr/>
    </dgm:pt>
    <dgm:pt modelId="{8FFE64D8-C46B-CB40-B9D7-6BD33DCD0904}" type="pres">
      <dgm:prSet presAssocID="{4DFF18F2-DD55-6346-9B31-3A663F2985EC}" presName="sibTrans" presStyleCnt="0"/>
      <dgm:spPr/>
    </dgm:pt>
    <dgm:pt modelId="{6F8C909F-5CB9-8D46-AFEB-8443A9A125F3}" type="pres">
      <dgm:prSet presAssocID="{77C1EFC0-1BCC-1D49-BA0B-BF9A655213C4}" presName="node" presStyleLbl="node1" presStyleIdx="2" presStyleCnt="8">
        <dgm:presLayoutVars>
          <dgm:bulletEnabled val="1"/>
        </dgm:presLayoutVars>
      </dgm:prSet>
      <dgm:spPr/>
    </dgm:pt>
    <dgm:pt modelId="{E7B99279-2109-C741-BDCD-23881A6AB7D6}" type="pres">
      <dgm:prSet presAssocID="{DDB61FEF-C783-EF4B-9A37-1B0374C56ACE}" presName="sibTrans" presStyleCnt="0"/>
      <dgm:spPr/>
    </dgm:pt>
    <dgm:pt modelId="{CD52C206-6A2F-8E48-B013-2EA881454D4D}" type="pres">
      <dgm:prSet presAssocID="{1F187185-378E-9242-AFB3-0AE9EC033F12}" presName="node" presStyleLbl="node1" presStyleIdx="3" presStyleCnt="8">
        <dgm:presLayoutVars>
          <dgm:bulletEnabled val="1"/>
        </dgm:presLayoutVars>
      </dgm:prSet>
      <dgm:spPr/>
    </dgm:pt>
    <dgm:pt modelId="{66A3F6CA-891D-904E-92E5-B42242AA69A3}" type="pres">
      <dgm:prSet presAssocID="{F9A2F905-08DA-7845-8505-501F91155889}" presName="sibTrans" presStyleCnt="0"/>
      <dgm:spPr/>
    </dgm:pt>
    <dgm:pt modelId="{6F6211B7-0D7B-734F-BE27-85BF6F62C3CE}" type="pres">
      <dgm:prSet presAssocID="{C29E89F7-0C52-8849-A353-DA915021CC99}" presName="node" presStyleLbl="node1" presStyleIdx="4" presStyleCnt="8">
        <dgm:presLayoutVars>
          <dgm:bulletEnabled val="1"/>
        </dgm:presLayoutVars>
      </dgm:prSet>
      <dgm:spPr/>
    </dgm:pt>
    <dgm:pt modelId="{755D5DD1-4D9D-BA48-9442-06F91F7F3EA3}" type="pres">
      <dgm:prSet presAssocID="{E168E74A-9520-FA40-95FB-6DE950DB41F8}" presName="sibTrans" presStyleCnt="0"/>
      <dgm:spPr/>
    </dgm:pt>
    <dgm:pt modelId="{FD80E276-CAB2-2E48-88F2-B3705B7DD7E1}" type="pres">
      <dgm:prSet presAssocID="{0D17B209-2EE6-2544-9143-CC6537530A9F}" presName="node" presStyleLbl="node1" presStyleIdx="5" presStyleCnt="8">
        <dgm:presLayoutVars>
          <dgm:bulletEnabled val="1"/>
        </dgm:presLayoutVars>
      </dgm:prSet>
      <dgm:spPr/>
    </dgm:pt>
    <dgm:pt modelId="{AD734F03-D356-844B-B428-2D5482838684}" type="pres">
      <dgm:prSet presAssocID="{47641F6D-7495-2245-AEE9-6276B74F18FD}" presName="sibTrans" presStyleCnt="0"/>
      <dgm:spPr/>
    </dgm:pt>
    <dgm:pt modelId="{49CA5AF2-9CA4-A84C-90D1-C8847D6FE99D}" type="pres">
      <dgm:prSet presAssocID="{DD4AC00C-587E-014A-B18A-134E63497956}" presName="node" presStyleLbl="node1" presStyleIdx="6" presStyleCnt="8">
        <dgm:presLayoutVars>
          <dgm:bulletEnabled val="1"/>
        </dgm:presLayoutVars>
      </dgm:prSet>
      <dgm:spPr/>
    </dgm:pt>
    <dgm:pt modelId="{962E9E2E-5689-504A-83FC-C81FD2B56AA5}" type="pres">
      <dgm:prSet presAssocID="{52BA0D8B-4B9B-274D-ACB1-34636B46DF6E}" presName="sibTrans" presStyleCnt="0"/>
      <dgm:spPr/>
    </dgm:pt>
    <dgm:pt modelId="{241F2A82-144A-AC4A-9F1F-75B8BC2CBEFC}" type="pres">
      <dgm:prSet presAssocID="{E2B35563-8FFE-694B-A2D1-DCCFF1AE179F}" presName="node" presStyleLbl="node1" presStyleIdx="7" presStyleCnt="8">
        <dgm:presLayoutVars>
          <dgm:bulletEnabled val="1"/>
        </dgm:presLayoutVars>
      </dgm:prSet>
      <dgm:spPr/>
    </dgm:pt>
  </dgm:ptLst>
  <dgm:cxnLst>
    <dgm:cxn modelId="{273E3D0C-A383-BD49-B7E5-F97E0992991B}" type="presOf" srcId="{77C1EFC0-1BCC-1D49-BA0B-BF9A655213C4}" destId="{6F8C909F-5CB9-8D46-AFEB-8443A9A125F3}" srcOrd="0" destOrd="0" presId="urn:microsoft.com/office/officeart/2005/8/layout/default"/>
    <dgm:cxn modelId="{04832624-0679-3E40-9F84-FF3692628478}" srcId="{E4D246DE-9218-EA47-AD2D-1037CC9094E4}" destId="{09D9D41C-8A43-0F4C-A90E-41CE6A07FF11}" srcOrd="0" destOrd="0" parTransId="{7637F0CF-57B3-0E45-8F4D-B472EFC10D58}" sibTransId="{AEE0F6AD-A37F-FE42-9148-27B676625149}"/>
    <dgm:cxn modelId="{2B7D9633-8A64-B64D-9B32-8BFBD9FDDBD4}" srcId="{E4D246DE-9218-EA47-AD2D-1037CC9094E4}" destId="{F0767896-E09D-724E-9811-EB31D0010E7E}" srcOrd="1" destOrd="0" parTransId="{90B83295-9D66-7443-83CD-29B9483CE3C2}" sibTransId="{4DFF18F2-DD55-6346-9B31-3A663F2985EC}"/>
    <dgm:cxn modelId="{A4E1BD5D-4317-ED46-A3F8-2ECD47EC7BFC}" type="presOf" srcId="{09D9D41C-8A43-0F4C-A90E-41CE6A07FF11}" destId="{5A29F3B3-A96D-D34A-AD97-A6129AAB5D99}" srcOrd="0" destOrd="0" presId="urn:microsoft.com/office/officeart/2005/8/layout/default"/>
    <dgm:cxn modelId="{ADEB3268-0083-8A40-9B2F-36ED1E25A530}" srcId="{E4D246DE-9218-EA47-AD2D-1037CC9094E4}" destId="{77C1EFC0-1BCC-1D49-BA0B-BF9A655213C4}" srcOrd="2" destOrd="0" parTransId="{CC55B562-D457-4D47-AFB3-50E63DA23206}" sibTransId="{DDB61FEF-C783-EF4B-9A37-1B0374C56ACE}"/>
    <dgm:cxn modelId="{6FA44D76-1D72-9F41-8A4D-05EAC8899F72}" type="presOf" srcId="{DD4AC00C-587E-014A-B18A-134E63497956}" destId="{49CA5AF2-9CA4-A84C-90D1-C8847D6FE99D}" srcOrd="0" destOrd="0" presId="urn:microsoft.com/office/officeart/2005/8/layout/default"/>
    <dgm:cxn modelId="{70A6817A-8FCF-2142-8E02-73AA2F1D3FAB}" srcId="{E4D246DE-9218-EA47-AD2D-1037CC9094E4}" destId="{0D17B209-2EE6-2544-9143-CC6537530A9F}" srcOrd="5" destOrd="0" parTransId="{8AACF524-7455-DB4A-99C2-3166EE3FC363}" sibTransId="{47641F6D-7495-2245-AEE9-6276B74F18FD}"/>
    <dgm:cxn modelId="{0E554C88-91C9-BD40-BD7C-F0CD25DE7E0B}" srcId="{E4D246DE-9218-EA47-AD2D-1037CC9094E4}" destId="{1F187185-378E-9242-AFB3-0AE9EC033F12}" srcOrd="3" destOrd="0" parTransId="{C4DE1B88-5CAB-9B4E-84E6-89A9FD6D7E1C}" sibTransId="{F9A2F905-08DA-7845-8505-501F91155889}"/>
    <dgm:cxn modelId="{C100A88C-A0E3-304E-A9C5-859C1BC940EA}" srcId="{E4D246DE-9218-EA47-AD2D-1037CC9094E4}" destId="{DD4AC00C-587E-014A-B18A-134E63497956}" srcOrd="6" destOrd="0" parTransId="{129B145B-BF89-4B4E-B0EA-0A65FE2F2214}" sibTransId="{52BA0D8B-4B9B-274D-ACB1-34636B46DF6E}"/>
    <dgm:cxn modelId="{3EED358D-869D-744C-B073-77A5A2E1C32F}" type="presOf" srcId="{0D17B209-2EE6-2544-9143-CC6537530A9F}" destId="{FD80E276-CAB2-2E48-88F2-B3705B7DD7E1}" srcOrd="0" destOrd="0" presId="urn:microsoft.com/office/officeart/2005/8/layout/default"/>
    <dgm:cxn modelId="{B3208F97-41C3-C741-8790-E005650C8047}" srcId="{E4D246DE-9218-EA47-AD2D-1037CC9094E4}" destId="{C29E89F7-0C52-8849-A353-DA915021CC99}" srcOrd="4" destOrd="0" parTransId="{BE26F5C3-1D6A-8945-B3C6-9EE6B72604D1}" sibTransId="{E168E74A-9520-FA40-95FB-6DE950DB41F8}"/>
    <dgm:cxn modelId="{E9AADBA1-BFAB-6343-BF35-8E6E25469F65}" type="presOf" srcId="{E4D246DE-9218-EA47-AD2D-1037CC9094E4}" destId="{75DB5A75-17E1-A342-86DB-2E1E5AB72CD8}" srcOrd="0" destOrd="0" presId="urn:microsoft.com/office/officeart/2005/8/layout/default"/>
    <dgm:cxn modelId="{A939FEAB-57CC-774B-9325-8E75F4083737}" type="presOf" srcId="{E2B35563-8FFE-694B-A2D1-DCCFF1AE179F}" destId="{241F2A82-144A-AC4A-9F1F-75B8BC2CBEFC}" srcOrd="0" destOrd="0" presId="urn:microsoft.com/office/officeart/2005/8/layout/default"/>
    <dgm:cxn modelId="{AA68C0C2-427D-824D-A97A-AEC35D0FF877}" type="presOf" srcId="{C29E89F7-0C52-8849-A353-DA915021CC99}" destId="{6F6211B7-0D7B-734F-BE27-85BF6F62C3CE}" srcOrd="0" destOrd="0" presId="urn:microsoft.com/office/officeart/2005/8/layout/default"/>
    <dgm:cxn modelId="{F4354CC7-424B-774A-85B3-6B3129E9B4C8}" srcId="{E4D246DE-9218-EA47-AD2D-1037CC9094E4}" destId="{E2B35563-8FFE-694B-A2D1-DCCFF1AE179F}" srcOrd="7" destOrd="0" parTransId="{917D49B5-B940-8C40-9507-F4A8EE06C00F}" sibTransId="{F478B93B-673D-224B-825B-F54819CF3EB5}"/>
    <dgm:cxn modelId="{8BE92DCC-D417-DF43-AADF-9A98E2A5DD2C}" type="presOf" srcId="{1F187185-378E-9242-AFB3-0AE9EC033F12}" destId="{CD52C206-6A2F-8E48-B013-2EA881454D4D}" srcOrd="0" destOrd="0" presId="urn:microsoft.com/office/officeart/2005/8/layout/default"/>
    <dgm:cxn modelId="{42F38DE3-2973-2C40-A0A5-8F7C9D5E86AD}" type="presOf" srcId="{F0767896-E09D-724E-9811-EB31D0010E7E}" destId="{F0423D45-8ABA-B748-80EB-5CE46BDB6B9B}" srcOrd="0" destOrd="0" presId="urn:microsoft.com/office/officeart/2005/8/layout/default"/>
    <dgm:cxn modelId="{1B21DB46-4836-9245-B449-DDA8BEA82D61}" type="presParOf" srcId="{75DB5A75-17E1-A342-86DB-2E1E5AB72CD8}" destId="{5A29F3B3-A96D-D34A-AD97-A6129AAB5D99}" srcOrd="0" destOrd="0" presId="urn:microsoft.com/office/officeart/2005/8/layout/default"/>
    <dgm:cxn modelId="{E8AF9379-BC58-B04D-9680-4BA5B043AF9C}" type="presParOf" srcId="{75DB5A75-17E1-A342-86DB-2E1E5AB72CD8}" destId="{DE11B4F1-44CB-E745-8090-229BA87E0D7C}" srcOrd="1" destOrd="0" presId="urn:microsoft.com/office/officeart/2005/8/layout/default"/>
    <dgm:cxn modelId="{75481E68-E384-C944-B8A6-08397EE865C7}" type="presParOf" srcId="{75DB5A75-17E1-A342-86DB-2E1E5AB72CD8}" destId="{F0423D45-8ABA-B748-80EB-5CE46BDB6B9B}" srcOrd="2" destOrd="0" presId="urn:microsoft.com/office/officeart/2005/8/layout/default"/>
    <dgm:cxn modelId="{A2E06DFB-CC37-714F-BC8F-B3B78C322782}" type="presParOf" srcId="{75DB5A75-17E1-A342-86DB-2E1E5AB72CD8}" destId="{8FFE64D8-C46B-CB40-B9D7-6BD33DCD0904}" srcOrd="3" destOrd="0" presId="urn:microsoft.com/office/officeart/2005/8/layout/default"/>
    <dgm:cxn modelId="{FAD213B7-11BE-EC4F-BA55-1C1D8CFA15E3}" type="presParOf" srcId="{75DB5A75-17E1-A342-86DB-2E1E5AB72CD8}" destId="{6F8C909F-5CB9-8D46-AFEB-8443A9A125F3}" srcOrd="4" destOrd="0" presId="urn:microsoft.com/office/officeart/2005/8/layout/default"/>
    <dgm:cxn modelId="{1AEB0A70-7687-EF4E-BB8D-6C892C095FAE}" type="presParOf" srcId="{75DB5A75-17E1-A342-86DB-2E1E5AB72CD8}" destId="{E7B99279-2109-C741-BDCD-23881A6AB7D6}" srcOrd="5" destOrd="0" presId="urn:microsoft.com/office/officeart/2005/8/layout/default"/>
    <dgm:cxn modelId="{C08F7C56-FFA3-E64F-AA05-15E5533BB999}" type="presParOf" srcId="{75DB5A75-17E1-A342-86DB-2E1E5AB72CD8}" destId="{CD52C206-6A2F-8E48-B013-2EA881454D4D}" srcOrd="6" destOrd="0" presId="urn:microsoft.com/office/officeart/2005/8/layout/default"/>
    <dgm:cxn modelId="{F4A67D34-CAA2-0649-8270-FA90438A4144}" type="presParOf" srcId="{75DB5A75-17E1-A342-86DB-2E1E5AB72CD8}" destId="{66A3F6CA-891D-904E-92E5-B42242AA69A3}" srcOrd="7" destOrd="0" presId="urn:microsoft.com/office/officeart/2005/8/layout/default"/>
    <dgm:cxn modelId="{22FF4F7A-4093-324C-A7DA-C49F5AC95107}" type="presParOf" srcId="{75DB5A75-17E1-A342-86DB-2E1E5AB72CD8}" destId="{6F6211B7-0D7B-734F-BE27-85BF6F62C3CE}" srcOrd="8" destOrd="0" presId="urn:microsoft.com/office/officeart/2005/8/layout/default"/>
    <dgm:cxn modelId="{B4CCA1F6-3498-D84E-9534-20A1C0AADC66}" type="presParOf" srcId="{75DB5A75-17E1-A342-86DB-2E1E5AB72CD8}" destId="{755D5DD1-4D9D-BA48-9442-06F91F7F3EA3}" srcOrd="9" destOrd="0" presId="urn:microsoft.com/office/officeart/2005/8/layout/default"/>
    <dgm:cxn modelId="{35B6CC85-BECD-0248-8128-1E0BEE34BE73}" type="presParOf" srcId="{75DB5A75-17E1-A342-86DB-2E1E5AB72CD8}" destId="{FD80E276-CAB2-2E48-88F2-B3705B7DD7E1}" srcOrd="10" destOrd="0" presId="urn:microsoft.com/office/officeart/2005/8/layout/default"/>
    <dgm:cxn modelId="{0EF0389C-1300-F842-A4FF-050CDF55EC54}" type="presParOf" srcId="{75DB5A75-17E1-A342-86DB-2E1E5AB72CD8}" destId="{AD734F03-D356-844B-B428-2D5482838684}" srcOrd="11" destOrd="0" presId="urn:microsoft.com/office/officeart/2005/8/layout/default"/>
    <dgm:cxn modelId="{B8F50935-D551-5645-A5CA-91300D40643D}" type="presParOf" srcId="{75DB5A75-17E1-A342-86DB-2E1E5AB72CD8}" destId="{49CA5AF2-9CA4-A84C-90D1-C8847D6FE99D}" srcOrd="12" destOrd="0" presId="urn:microsoft.com/office/officeart/2005/8/layout/default"/>
    <dgm:cxn modelId="{650FA629-B951-B94D-BE57-D7BC24181480}" type="presParOf" srcId="{75DB5A75-17E1-A342-86DB-2E1E5AB72CD8}" destId="{962E9E2E-5689-504A-83FC-C81FD2B56AA5}" srcOrd="13" destOrd="0" presId="urn:microsoft.com/office/officeart/2005/8/layout/default"/>
    <dgm:cxn modelId="{6E3D14A0-DEE5-4C4E-ACC1-43510A3E048C}" type="presParOf" srcId="{75DB5A75-17E1-A342-86DB-2E1E5AB72CD8}" destId="{241F2A82-144A-AC4A-9F1F-75B8BC2CBEF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9F3B3-A96D-D34A-AD97-A6129AAB5D99}">
      <dsp:nvSpPr>
        <dsp:cNvPr id="0" name=""/>
        <dsp:cNvSpPr/>
      </dsp:nvSpPr>
      <dsp:spPr>
        <a:xfrm>
          <a:off x="309" y="72853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ASDS</a:t>
          </a:r>
        </a:p>
      </dsp:txBody>
      <dsp:txXfrm>
        <a:off x="309" y="72853"/>
        <a:ext cx="1206464" cy="723878"/>
      </dsp:txXfrm>
    </dsp:sp>
    <dsp:sp modelId="{F0423D45-8ABA-B748-80EB-5CE46BDB6B9B}">
      <dsp:nvSpPr>
        <dsp:cNvPr id="0" name=""/>
        <dsp:cNvSpPr/>
      </dsp:nvSpPr>
      <dsp:spPr>
        <a:xfrm>
          <a:off x="1327420" y="7285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None None</a:t>
          </a:r>
        </a:p>
      </dsp:txBody>
      <dsp:txXfrm>
        <a:off x="1327420" y="72853"/>
        <a:ext cx="1206464" cy="723878"/>
      </dsp:txXfrm>
    </dsp:sp>
    <dsp:sp modelId="{6F8C909F-5CB9-8D46-AFEB-8443A9A125F3}">
      <dsp:nvSpPr>
        <dsp:cNvPr id="0" name=""/>
        <dsp:cNvSpPr/>
      </dsp:nvSpPr>
      <dsp:spPr>
        <a:xfrm>
          <a:off x="309" y="917378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RTLS</a:t>
          </a:r>
        </a:p>
      </dsp:txBody>
      <dsp:txXfrm>
        <a:off x="309" y="917378"/>
        <a:ext cx="1206464" cy="723878"/>
      </dsp:txXfrm>
    </dsp:sp>
    <dsp:sp modelId="{CD52C206-6A2F-8E48-B013-2EA881454D4D}">
      <dsp:nvSpPr>
        <dsp:cNvPr id="0" name=""/>
        <dsp:cNvSpPr/>
      </dsp:nvSpPr>
      <dsp:spPr>
        <a:xfrm>
          <a:off x="1327420" y="91737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ASDS</a:t>
          </a:r>
        </a:p>
      </dsp:txBody>
      <dsp:txXfrm>
        <a:off x="1327420" y="917378"/>
        <a:ext cx="1206464" cy="723878"/>
      </dsp:txXfrm>
    </dsp:sp>
    <dsp:sp modelId="{6F6211B7-0D7B-734F-BE27-85BF6F62C3CE}">
      <dsp:nvSpPr>
        <dsp:cNvPr id="0" name=""/>
        <dsp:cNvSpPr/>
      </dsp:nvSpPr>
      <dsp:spPr>
        <a:xfrm>
          <a:off x="309" y="1761903"/>
          <a:ext cx="1206464" cy="723878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True Ocean</a:t>
          </a:r>
        </a:p>
      </dsp:txBody>
      <dsp:txXfrm>
        <a:off x="309" y="1761903"/>
        <a:ext cx="1206464" cy="723878"/>
      </dsp:txXfrm>
    </dsp:sp>
    <dsp:sp modelId="{FD80E276-CAB2-2E48-88F2-B3705B7DD7E1}">
      <dsp:nvSpPr>
        <dsp:cNvPr id="0" name=""/>
        <dsp:cNvSpPr/>
      </dsp:nvSpPr>
      <dsp:spPr>
        <a:xfrm>
          <a:off x="1327420" y="176190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Ocean</a:t>
          </a:r>
        </a:p>
      </dsp:txBody>
      <dsp:txXfrm>
        <a:off x="1327420" y="1761903"/>
        <a:ext cx="1206464" cy="723878"/>
      </dsp:txXfrm>
    </dsp:sp>
    <dsp:sp modelId="{49CA5AF2-9CA4-A84C-90D1-C8847D6FE99D}">
      <dsp:nvSpPr>
        <dsp:cNvPr id="0" name=""/>
        <dsp:cNvSpPr/>
      </dsp:nvSpPr>
      <dsp:spPr>
        <a:xfrm>
          <a:off x="309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None ASDS</a:t>
          </a:r>
        </a:p>
      </dsp:txBody>
      <dsp:txXfrm>
        <a:off x="309" y="2606428"/>
        <a:ext cx="1206464" cy="723878"/>
      </dsp:txXfrm>
    </dsp:sp>
    <dsp:sp modelId="{241F2A82-144A-AC4A-9F1F-75B8BC2CBEFC}">
      <dsp:nvSpPr>
        <dsp:cNvPr id="0" name=""/>
        <dsp:cNvSpPr/>
      </dsp:nvSpPr>
      <dsp:spPr>
        <a:xfrm>
          <a:off x="1327420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False RTLS</a:t>
          </a:r>
        </a:p>
      </dsp:txBody>
      <dsp:txXfrm>
        <a:off x="1327420" y="2606428"/>
        <a:ext cx="1206464" cy="72387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A29F3B3-A96D-D34A-AD97-A6129AAB5D99}">
      <dsp:nvSpPr>
        <dsp:cNvPr id="0" name=""/>
        <dsp:cNvSpPr/>
      </dsp:nvSpPr>
      <dsp:spPr>
        <a:xfrm>
          <a:off x="309" y="72853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72853"/>
        <a:ext cx="1206464" cy="723878"/>
      </dsp:txXfrm>
    </dsp:sp>
    <dsp:sp modelId="{F0423D45-8ABA-B748-80EB-5CE46BDB6B9B}">
      <dsp:nvSpPr>
        <dsp:cNvPr id="0" name=""/>
        <dsp:cNvSpPr/>
      </dsp:nvSpPr>
      <dsp:spPr>
        <a:xfrm>
          <a:off x="1327420" y="7285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72853"/>
        <a:ext cx="1206464" cy="723878"/>
      </dsp:txXfrm>
    </dsp:sp>
    <dsp:sp modelId="{6F8C909F-5CB9-8D46-AFEB-8443A9A125F3}">
      <dsp:nvSpPr>
        <dsp:cNvPr id="0" name=""/>
        <dsp:cNvSpPr/>
      </dsp:nvSpPr>
      <dsp:spPr>
        <a:xfrm>
          <a:off x="309" y="917378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917378"/>
        <a:ext cx="1206464" cy="723878"/>
      </dsp:txXfrm>
    </dsp:sp>
    <dsp:sp modelId="{CD52C206-6A2F-8E48-B013-2EA881454D4D}">
      <dsp:nvSpPr>
        <dsp:cNvPr id="0" name=""/>
        <dsp:cNvSpPr/>
      </dsp:nvSpPr>
      <dsp:spPr>
        <a:xfrm>
          <a:off x="1327420" y="91737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917378"/>
        <a:ext cx="1206464" cy="723878"/>
      </dsp:txXfrm>
    </dsp:sp>
    <dsp:sp modelId="{6F6211B7-0D7B-734F-BE27-85BF6F62C3CE}">
      <dsp:nvSpPr>
        <dsp:cNvPr id="0" name=""/>
        <dsp:cNvSpPr/>
      </dsp:nvSpPr>
      <dsp:spPr>
        <a:xfrm>
          <a:off x="309" y="1761903"/>
          <a:ext cx="1206464" cy="723878"/>
        </a:xfrm>
        <a:prstGeom prst="rect">
          <a:avLst/>
        </a:prstGeom>
        <a:solidFill>
          <a:schemeClr val="accent6"/>
        </a:solidFill>
        <a:ln w="12700" cap="flat" cmpd="sng" algn="ctr">
          <a:solidFill>
            <a:schemeClr val="accent6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6">
            <a:shade val="50000"/>
          </a:schemeClr>
        </a:lnRef>
        <a:fillRef idx="1">
          <a:schemeClr val="accent6"/>
        </a:fillRef>
        <a:effectRef idx="0">
          <a:schemeClr val="accent6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1</a:t>
          </a:r>
        </a:p>
      </dsp:txBody>
      <dsp:txXfrm>
        <a:off x="309" y="1761903"/>
        <a:ext cx="1206464" cy="723878"/>
      </dsp:txXfrm>
    </dsp:sp>
    <dsp:sp modelId="{FD80E276-CAB2-2E48-88F2-B3705B7DD7E1}">
      <dsp:nvSpPr>
        <dsp:cNvPr id="0" name=""/>
        <dsp:cNvSpPr/>
      </dsp:nvSpPr>
      <dsp:spPr>
        <a:xfrm>
          <a:off x="1327420" y="1761903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1761903"/>
        <a:ext cx="1206464" cy="723878"/>
      </dsp:txXfrm>
    </dsp:sp>
    <dsp:sp modelId="{49CA5AF2-9CA4-A84C-90D1-C8847D6FE99D}">
      <dsp:nvSpPr>
        <dsp:cNvPr id="0" name=""/>
        <dsp:cNvSpPr/>
      </dsp:nvSpPr>
      <dsp:spPr>
        <a:xfrm>
          <a:off x="309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309" y="2606428"/>
        <a:ext cx="1206464" cy="723878"/>
      </dsp:txXfrm>
    </dsp:sp>
    <dsp:sp modelId="{241F2A82-144A-AC4A-9F1F-75B8BC2CBEFC}">
      <dsp:nvSpPr>
        <dsp:cNvPr id="0" name=""/>
        <dsp:cNvSpPr/>
      </dsp:nvSpPr>
      <dsp:spPr>
        <a:xfrm>
          <a:off x="1327420" y="2606428"/>
          <a:ext cx="1206464" cy="723878"/>
        </a:xfrm>
        <a:prstGeom prst="rect">
          <a:avLst/>
        </a:prstGeom>
        <a:solidFill>
          <a:schemeClr val="accent3"/>
        </a:solidFill>
        <a:ln w="12700" cap="flat" cmpd="sng" algn="ctr">
          <a:solidFill>
            <a:schemeClr val="accent3">
              <a:shade val="50000"/>
            </a:schemeClr>
          </a:solidFill>
          <a:prstDash val="solid"/>
          <a:miter lim="800000"/>
        </a:ln>
        <a:effectLst/>
      </dsp:spPr>
      <dsp:style>
        <a:lnRef idx="2">
          <a:schemeClr val="accent3">
            <a:shade val="50000"/>
          </a:schemeClr>
        </a:lnRef>
        <a:fillRef idx="1">
          <a:schemeClr val="accent3"/>
        </a:fillRef>
        <a:effectRef idx="0">
          <a:schemeClr val="accent3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0</a:t>
          </a:r>
        </a:p>
      </dsp:txBody>
      <dsp:txXfrm>
        <a:off x="1327420" y="2606428"/>
        <a:ext cx="1206464" cy="7238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748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4078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1631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44937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03279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1168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52412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82755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0434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24073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6383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06002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02627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1780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61546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729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29324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5310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1735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575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557243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5859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5427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1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27603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11533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built classification models, in a bar chart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653262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33035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1200" dirty="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solidFill>
                  <a:srgbClr val="1C7DDB"/>
                </a:solidFill>
                <a:latin typeface="Abadi"/>
              </a:rPr>
              <a:t>Place your flowchart of SpaceX API calls here</a:t>
            </a:r>
            <a:endParaRPr lang="en-US" dirty="0">
              <a:cs typeface="Calibri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2804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0418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66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1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29321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655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8/22/22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13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1.xml"/><Relationship Id="rId12" Type="http://schemas.openxmlformats.org/officeDocument/2006/relationships/diagramQuickStyle" Target="../diagrams/quickStyle2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1.xml"/><Relationship Id="rId11" Type="http://schemas.openxmlformats.org/officeDocument/2006/relationships/diagramLayout" Target="../diagrams/layout2.xml"/><Relationship Id="rId5" Type="http://schemas.openxmlformats.org/officeDocument/2006/relationships/diagramData" Target="../diagrams/data1.xml"/><Relationship Id="rId10" Type="http://schemas.openxmlformats.org/officeDocument/2006/relationships/diagramData" Target="../diagrams/data2.xml"/><Relationship Id="rId4" Type="http://schemas.openxmlformats.org/officeDocument/2006/relationships/hyperlink" Target="https://github.com/lijqhs/ibm-data-science-capstone/blob/main/3-jupyter-spacex-data-wrangling.ipynb" TargetMode="External"/><Relationship Id="rId9" Type="http://schemas.microsoft.com/office/2007/relationships/diagramDrawing" Target="../diagrams/drawing1.xml"/><Relationship Id="rId14" Type="http://schemas.microsoft.com/office/2007/relationships/diagramDrawing" Target="../diagrams/drawing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hyperlink" Target="https://github.com/lijqhs/ibm-data-science-capstone/blob/main/5-jupyter-labs-eda-dataviz.ipynb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hyperlink" Target="https://github.com/lijqhs/ibm-data-science-capstone/blob/main/4-jupyter-labs-eda-sql-coursera_sqllite.ipynb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hyperlink" Target="https://github.com/lijqhs/ibm-data-science-capstone/blob/main/6-jupyter_launch_site_location_folium.ipynb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7.png"/><Relationship Id="rId4" Type="http://schemas.openxmlformats.org/officeDocument/2006/relationships/hyperlink" Target="https://github.com/lijqhs/ibm-data-science-capstone/blob/main/spacex_dash_app.py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ijqhs/ibm-data-science-capstone/blob/main/7-SpaceX_Machine_Learning_Prediction_Part_5.ipynb" TargetMode="Externa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3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lijqhs/ibm-data-science-capstone/blob/main/1-jupyter-labs-spacex-data-collection-api.ipynb" TargetMode="External"/><Relationship Id="rId5" Type="http://schemas.openxmlformats.org/officeDocument/2006/relationships/hyperlink" Target="https://api.spacexdata.com/v4/launches/past" TargetMode="External"/><Relationship Id="rId4" Type="http://schemas.openxmlformats.org/officeDocument/2006/relationships/hyperlink" Target="https://github.com/r-spacex/SpaceX-API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List_of_Falcon_9_and_Falcon_Heavy_launches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hyperlink" Target="https://github.com/lijqhs/ibm-data-science-capstone/blob/main/2-jupyter-labs-webscraping.ipynb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Jiaqing</a:t>
            </a:r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 Li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Aug 22, 2022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0B3C4854-4509-50B4-048F-360F25430BAB}"/>
              </a:ext>
            </a:extLst>
          </p:cNvPr>
          <p:cNvSpPr txBox="1">
            <a:spLocks/>
          </p:cNvSpPr>
          <p:nvPr/>
        </p:nvSpPr>
        <p:spPr>
          <a:xfrm>
            <a:off x="603144" y="1087699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  <a:r>
              <a:rPr lang="en-US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https://github.com/lijqhs/ibm-data-science-capstone/blob/main/3-jupyter-spacex-data-wrangling.ipynb</a:t>
            </a:r>
            <a:endParaRPr lang="en-US" dirty="0"/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Transform raw data to </a:t>
            </a:r>
            <a:r>
              <a:rPr lang="en-US" sz="2000" b="1" dirty="0">
                <a:solidFill>
                  <a:srgbClr val="0B49CB"/>
                </a:solidFill>
              </a:rPr>
              <a:t>useful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 data. For example, convert original outcome labels into landing class that represent landing classification which will be our new landing prediction target.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 for success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0 for failure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81C17D51-3A05-8458-3556-E631BC2FEA6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44376328"/>
              </p:ext>
            </p:extLst>
          </p:nvPr>
        </p:nvGraphicFramePr>
        <p:xfrm>
          <a:off x="5440110" y="2416759"/>
          <a:ext cx="2534194" cy="3403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graphicFrame>
        <p:nvGraphicFramePr>
          <p:cNvPr id="9" name="Diagram 8">
            <a:extLst>
              <a:ext uri="{FF2B5EF4-FFF2-40B4-BE49-F238E27FC236}">
                <a16:creationId xmlns:a16="http://schemas.microsoft.com/office/drawing/2014/main" id="{CB59116A-BF12-433C-410C-A2918E2676E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79188085"/>
              </p:ext>
            </p:extLst>
          </p:nvPr>
        </p:nvGraphicFramePr>
        <p:xfrm>
          <a:off x="8819275" y="2416759"/>
          <a:ext cx="2534194" cy="3403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4CEF5948-047A-EEE3-7F8E-BB6A3AA136E7}"/>
              </a:ext>
            </a:extLst>
          </p:cNvPr>
          <p:cNvSpPr txBox="1"/>
          <p:nvPr/>
        </p:nvSpPr>
        <p:spPr>
          <a:xfrm>
            <a:off x="5696577" y="1732028"/>
            <a:ext cx="20212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Original Outcome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C50987-4435-1EA0-24F7-72879944083E}"/>
              </a:ext>
            </a:extLst>
          </p:cNvPr>
          <p:cNvSpPr txBox="1"/>
          <p:nvPr/>
        </p:nvSpPr>
        <p:spPr>
          <a:xfrm>
            <a:off x="9297534" y="1732028"/>
            <a:ext cx="15776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/>
              <a:t>Landing Class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9775E7A5-C54C-E911-FFA9-1398E2BFB28A}"/>
              </a:ext>
            </a:extLst>
          </p:cNvPr>
          <p:cNvSpPr/>
          <p:nvPr/>
        </p:nvSpPr>
        <p:spPr>
          <a:xfrm>
            <a:off x="8085909" y="3782112"/>
            <a:ext cx="628863" cy="67245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38DA2773-32EA-E64F-BAA5-12458E6DA200}"/>
              </a:ext>
            </a:extLst>
          </p:cNvPr>
          <p:cNvSpPr txBox="1">
            <a:spLocks/>
          </p:cNvSpPr>
          <p:nvPr/>
        </p:nvSpPr>
        <p:spPr>
          <a:xfrm>
            <a:off x="465166" y="2390125"/>
            <a:ext cx="4501129" cy="29025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Visualization Notebook</a:t>
            </a:r>
            <a:r>
              <a:rPr lang="en-US" sz="2000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https://github.com/lijqhs/ibm-data-science-capstone/blob/main/5-jupyter-labs-eda-dataviz.ipynb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</p:txBody>
      </p:sp>
      <p:graphicFrame>
        <p:nvGraphicFramePr>
          <p:cNvPr id="34" name="Table 34">
            <a:extLst>
              <a:ext uri="{FF2B5EF4-FFF2-40B4-BE49-F238E27FC236}">
                <a16:creationId xmlns:a16="http://schemas.microsoft.com/office/drawing/2014/main" id="{93D24F2C-B21B-75A9-E32F-A7C770542F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5971444"/>
              </p:ext>
            </p:extLst>
          </p:nvPr>
        </p:nvGraphicFramePr>
        <p:xfrm>
          <a:off x="5030700" y="3121742"/>
          <a:ext cx="6409280" cy="2902538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676829">
                  <a:extLst>
                    <a:ext uri="{9D8B030D-6E8A-4147-A177-3AD203B41FA5}">
                      <a16:colId xmlns:a16="http://schemas.microsoft.com/office/drawing/2014/main" val="4135780347"/>
                    </a:ext>
                  </a:extLst>
                </a:gridCol>
                <a:gridCol w="4732451">
                  <a:extLst>
                    <a:ext uri="{9D8B030D-6E8A-4147-A177-3AD203B41FA5}">
                      <a16:colId xmlns:a16="http://schemas.microsoft.com/office/drawing/2014/main" val="2843140523"/>
                    </a:ext>
                  </a:extLst>
                </a:gridCol>
              </a:tblGrid>
              <a:tr h="1314573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dirty="0">
                          <a:solidFill>
                            <a:schemeClr val="accent1"/>
                          </a:solidFill>
                        </a:rPr>
                        <a:t>Scatter Plot</a:t>
                      </a:r>
                      <a:endParaRPr lang="en-US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kern="1200" dirty="0">
                          <a:solidFill>
                            <a:schemeClr val="accent1"/>
                          </a:solidFill>
                          <a:latin typeface="+mn-lt"/>
                          <a:ea typeface="+mn-ea"/>
                          <a:cs typeface="+mn-cs"/>
                        </a:rPr>
                        <a:t>To get relationship between variables</a:t>
                      </a:r>
                      <a:r>
                        <a:rPr lang="en-US" sz="1800" kern="1200" dirty="0">
                          <a:solidFill>
                            <a:schemeClr val="bg2">
                              <a:lumMod val="75000"/>
                            </a:schemeClr>
                          </a:solidFill>
                          <a:latin typeface="+mn-lt"/>
                          <a:ea typeface="+mn-ea"/>
                          <a:cs typeface="+mn-cs"/>
                        </a:rPr>
                        <a:t>, e.g.: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FlightNumber</a:t>
                      </a: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vs. Orbit type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Payload vs. Orbit type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FlightNumber</a:t>
                      </a: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 vs. </a:t>
                      </a: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PayloadMass</a:t>
                      </a:r>
                      <a:endParaRPr lang="en-US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kern="1200" dirty="0" err="1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FlightNumber</a:t>
                      </a:r>
                      <a:r>
                        <a:rPr lang="en-US" sz="1400" kern="1200" dirty="0">
                          <a:solidFill>
                            <a:schemeClr val="tx2"/>
                          </a:solidFill>
                          <a:latin typeface="+mn-lt"/>
                          <a:ea typeface="+mn-ea"/>
                          <a:cs typeface="+mn-cs"/>
                        </a:rPr>
                        <a:t> vs. Launch Site</a:t>
                      </a:r>
                      <a:endParaRPr lang="en-CN" sz="1400" kern="1200" dirty="0">
                        <a:solidFill>
                          <a:schemeClr val="tx2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2494980"/>
                  </a:ext>
                </a:extLst>
              </a:tr>
              <a:tr h="783125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Bar Plot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To plot success rate of each orbit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65638353"/>
                  </a:ext>
                </a:extLst>
              </a:tr>
              <a:tr h="804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Line Chart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accent1"/>
                          </a:solidFill>
                        </a:rPr>
                        <a:t>To get the yearly average launch success trend</a:t>
                      </a:r>
                    </a:p>
                    <a:p>
                      <a:pPr algn="l"/>
                      <a:endParaRPr lang="en-CN" dirty="0">
                        <a:solidFill>
                          <a:schemeClr val="accent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6678835"/>
                  </a:ext>
                </a:extLst>
              </a:tr>
            </a:tbl>
          </a:graphicData>
        </a:graphic>
      </p:graphicFrame>
      <p:pic>
        <p:nvPicPr>
          <p:cNvPr id="36" name="Picture 35" descr="Chart, bar chart&#10;&#10;Description automatically generated">
            <a:extLst>
              <a:ext uri="{FF2B5EF4-FFF2-40B4-BE49-F238E27FC236}">
                <a16:creationId xmlns:a16="http://schemas.microsoft.com/office/drawing/2014/main" id="{FA82229E-9CEA-D4E8-E60B-C67260FDBE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3708" y="1435650"/>
            <a:ext cx="1878822" cy="1253977"/>
          </a:xfrm>
          <a:prstGeom prst="rect">
            <a:avLst/>
          </a:prstGeom>
        </p:spPr>
      </p:pic>
      <p:pic>
        <p:nvPicPr>
          <p:cNvPr id="38" name="Picture 37" descr="Chart, scatter chart&#10;&#10;Description automatically generated">
            <a:extLst>
              <a:ext uri="{FF2B5EF4-FFF2-40B4-BE49-F238E27FC236}">
                <a16:creationId xmlns:a16="http://schemas.microsoft.com/office/drawing/2014/main" id="{3759BF35-3898-716B-373E-2F62757D37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6295" y="1435650"/>
            <a:ext cx="1878822" cy="1253977"/>
          </a:xfrm>
          <a:prstGeom prst="rect">
            <a:avLst/>
          </a:prstGeom>
        </p:spPr>
      </p:pic>
      <p:pic>
        <p:nvPicPr>
          <p:cNvPr id="40" name="Picture 39" descr="Chart, line chart&#10;&#10;Description automatically generated">
            <a:extLst>
              <a:ext uri="{FF2B5EF4-FFF2-40B4-BE49-F238E27FC236}">
                <a16:creationId xmlns:a16="http://schemas.microsoft.com/office/drawing/2014/main" id="{796CADF9-212A-320B-BF83-165FC68D22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01121" y="1435651"/>
            <a:ext cx="1856851" cy="125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55014" y="3941662"/>
            <a:ext cx="7156193" cy="2418314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Query the names of the </a:t>
            </a:r>
            <a:r>
              <a:rPr lang="en-US" sz="1600" b="1" dirty="0">
                <a:solidFill>
                  <a:schemeClr val="tx2"/>
                </a:solidFill>
              </a:rPr>
              <a:t>unique launch sites </a:t>
            </a:r>
            <a:r>
              <a:rPr lang="en-US" sz="1600" dirty="0">
                <a:solidFill>
                  <a:schemeClr val="tx2"/>
                </a:solidFill>
              </a:rPr>
              <a:t>in the space mission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Query the names of the </a:t>
            </a:r>
            <a:r>
              <a:rPr lang="en-US" sz="1600" b="1" dirty="0" err="1">
                <a:solidFill>
                  <a:schemeClr val="tx2"/>
                </a:solidFill>
              </a:rPr>
              <a:t>booster_versions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which have carried the maximum payload mass. 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List the total number of </a:t>
            </a:r>
            <a:r>
              <a:rPr lang="en-US" sz="1600" b="1" dirty="0">
                <a:solidFill>
                  <a:schemeClr val="tx2"/>
                </a:solidFill>
              </a:rPr>
              <a:t>successful</a:t>
            </a:r>
            <a:r>
              <a:rPr lang="en-US" sz="1600" dirty="0">
                <a:solidFill>
                  <a:schemeClr val="tx2"/>
                </a:solidFill>
              </a:rPr>
              <a:t> and </a:t>
            </a:r>
            <a:r>
              <a:rPr lang="en-US" sz="1600" b="1" dirty="0">
                <a:solidFill>
                  <a:schemeClr val="tx2"/>
                </a:solidFill>
              </a:rPr>
              <a:t>failure</a:t>
            </a:r>
            <a:r>
              <a:rPr lang="en-US" sz="1600" dirty="0">
                <a:solidFill>
                  <a:schemeClr val="tx2"/>
                </a:solidFill>
              </a:rPr>
              <a:t> mission outcomes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List the names of the boosters which have </a:t>
            </a:r>
            <a:r>
              <a:rPr lang="en-US" sz="1600" b="1" dirty="0">
                <a:solidFill>
                  <a:schemeClr val="tx2"/>
                </a:solidFill>
              </a:rPr>
              <a:t>success in drone ship </a:t>
            </a:r>
            <a:r>
              <a:rPr lang="en-US" sz="1600" dirty="0">
                <a:solidFill>
                  <a:schemeClr val="tx2"/>
                </a:solidFill>
              </a:rPr>
              <a:t>and have </a:t>
            </a:r>
            <a:r>
              <a:rPr lang="en-US" sz="1600" b="1" dirty="0">
                <a:solidFill>
                  <a:schemeClr val="tx2"/>
                </a:solidFill>
              </a:rPr>
              <a:t>payload mass </a:t>
            </a:r>
            <a:r>
              <a:rPr lang="en-US" sz="1600" dirty="0">
                <a:solidFill>
                  <a:schemeClr val="tx2"/>
                </a:solidFill>
              </a:rPr>
              <a:t>in some range</a:t>
            </a:r>
          </a:p>
          <a:p>
            <a:pPr>
              <a:buFont typeface="Wingdings" pitchFamily="2" charset="2"/>
              <a:buChar char="ü"/>
            </a:pPr>
            <a:r>
              <a:rPr lang="en-US" sz="1600" dirty="0">
                <a:solidFill>
                  <a:schemeClr val="tx2"/>
                </a:solidFill>
              </a:rPr>
              <a:t>Rank the count of successful </a:t>
            </a:r>
            <a:r>
              <a:rPr lang="en-US" sz="1600" b="1" dirty="0" err="1">
                <a:solidFill>
                  <a:schemeClr val="tx2"/>
                </a:solidFill>
              </a:rPr>
              <a:t>landing_outcomes</a:t>
            </a:r>
            <a:r>
              <a:rPr lang="en-US" sz="1600" b="1" dirty="0">
                <a:solidFill>
                  <a:schemeClr val="tx2"/>
                </a:solidFill>
              </a:rPr>
              <a:t> </a:t>
            </a:r>
            <a:r>
              <a:rPr lang="en-US" sz="1600" dirty="0">
                <a:solidFill>
                  <a:schemeClr val="tx2"/>
                </a:solidFill>
              </a:rPr>
              <a:t>in date range in descending order.</a:t>
            </a:r>
          </a:p>
          <a:p>
            <a:pPr>
              <a:buFont typeface="Wingdings" pitchFamily="2" charset="2"/>
              <a:buChar char="ü"/>
            </a:pPr>
            <a:endParaRPr lang="en-US" sz="1600" b="1" dirty="0">
              <a:solidFill>
                <a:schemeClr val="tx2"/>
              </a:solidFill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83700923-5EBA-3C4F-43C5-56D770BC3F8E}"/>
              </a:ext>
            </a:extLst>
          </p:cNvPr>
          <p:cNvSpPr txBox="1">
            <a:spLocks/>
          </p:cNvSpPr>
          <p:nvPr/>
        </p:nvSpPr>
        <p:spPr>
          <a:xfrm>
            <a:off x="603144" y="1087699"/>
            <a:ext cx="4501129" cy="566579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SQL Notebook</a:t>
            </a:r>
            <a:r>
              <a:rPr lang="en-US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https://github.com/lijqhs/ibm-data-science-capstone/blob/main/4-jupyter-labs-eda-sql-coursera_sqllite.ipynb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Graphical user interface, text, application, chat or text message&#10;&#10;Description automatically generated">
            <a:extLst>
              <a:ext uri="{FF2B5EF4-FFF2-40B4-BE49-F238E27FC236}">
                <a16:creationId xmlns:a16="http://schemas.microsoft.com/office/drawing/2014/main" id="{E2B420FB-A1F5-1F69-C058-0D2CDD2C8F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78231" y="1597130"/>
            <a:ext cx="1295400" cy="1638300"/>
          </a:xfrm>
          <a:prstGeom prst="rect">
            <a:avLst/>
          </a:prstGeom>
        </p:spPr>
      </p:pic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C0D448D7-D4F5-E921-1134-549317D4C6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28846" y="1595218"/>
            <a:ext cx="1422400" cy="1625600"/>
          </a:xfrm>
          <a:prstGeom prst="rect">
            <a:avLst/>
          </a:prstGeom>
        </p:spPr>
      </p:pic>
      <p:pic>
        <p:nvPicPr>
          <p:cNvPr id="11" name="Picture 10" descr="Table&#10;&#10;Description automatically generated">
            <a:extLst>
              <a:ext uri="{FF2B5EF4-FFF2-40B4-BE49-F238E27FC236}">
                <a16:creationId xmlns:a16="http://schemas.microsoft.com/office/drawing/2014/main" id="{E4608116-E2F0-DFA0-625E-B389EDD822A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06462" y="1595218"/>
            <a:ext cx="2540000" cy="32131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229DEE7-E9E2-D6D0-F9E8-7A3875460E0E}"/>
              </a:ext>
            </a:extLst>
          </p:cNvPr>
          <p:cNvSpPr txBox="1"/>
          <p:nvPr/>
        </p:nvSpPr>
        <p:spPr>
          <a:xfrm>
            <a:off x="987375" y="3499014"/>
            <a:ext cx="61003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0" dirty="0">
                <a:solidFill>
                  <a:srgbClr val="56B6C2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%</a:t>
            </a:r>
            <a:r>
              <a:rPr lang="en-US" sz="1400" b="0" dirty="0" err="1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sql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select distinct </a:t>
            </a:r>
            <a:r>
              <a:rPr lang="en-US" sz="1400" b="0" dirty="0" err="1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Launch_Site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  <a:r>
              <a:rPr lang="en-US" sz="1400" b="0" dirty="0">
                <a:solidFill>
                  <a:srgbClr val="C678DD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from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  <a:r>
              <a:rPr lang="en-US" sz="1400" b="0" dirty="0">
                <a:solidFill>
                  <a:srgbClr val="D19A66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SPACEXTBL</a:t>
            </a:r>
            <a:r>
              <a:rPr lang="en-US" sz="1400" b="0" dirty="0">
                <a:solidFill>
                  <a:srgbClr val="ABB2BF"/>
                </a:solidFill>
                <a:effectLst/>
                <a:highlight>
                  <a:srgbClr val="204E79"/>
                </a:highlight>
                <a:latin typeface="Fira Code" pitchFamily="49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790084"/>
            <a:ext cx="4859694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Circles</a:t>
            </a:r>
            <a:r>
              <a:rPr lang="en-US" dirty="0">
                <a:solidFill>
                  <a:schemeClr val="tx2"/>
                </a:solidFill>
              </a:rPr>
              <a:t> for Launch sites and </a:t>
            </a:r>
            <a:r>
              <a:rPr lang="en-US" b="1" dirty="0">
                <a:solidFill>
                  <a:schemeClr val="tx2"/>
                </a:solidFill>
              </a:rPr>
              <a:t>Markers</a:t>
            </a:r>
            <a:r>
              <a:rPr lang="en-US" dirty="0">
                <a:solidFill>
                  <a:schemeClr val="tx2"/>
                </a:solidFill>
              </a:rPr>
              <a:t> for labels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 err="1">
                <a:solidFill>
                  <a:schemeClr val="tx2"/>
                </a:solidFill>
              </a:rPr>
              <a:t>MarkerCluster</a:t>
            </a:r>
            <a:r>
              <a:rPr lang="en-US" dirty="0">
                <a:solidFill>
                  <a:schemeClr val="tx2"/>
                </a:solidFill>
              </a:rPr>
              <a:t> for successful and failed launches</a:t>
            </a:r>
          </a:p>
          <a:p>
            <a:r>
              <a:rPr lang="en-US" dirty="0">
                <a:solidFill>
                  <a:schemeClr val="tx2"/>
                </a:solidFill>
              </a:rPr>
              <a:t>Add </a:t>
            </a:r>
            <a:r>
              <a:rPr lang="en-US" b="1" dirty="0">
                <a:solidFill>
                  <a:schemeClr val="tx2"/>
                </a:solidFill>
              </a:rPr>
              <a:t>Lines</a:t>
            </a:r>
            <a:r>
              <a:rPr lang="en-US" dirty="0">
                <a:solidFill>
                  <a:schemeClr val="tx2"/>
                </a:solidFill>
              </a:rPr>
              <a:t> for calculate distance between launch sites and their proximities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65840197-33E9-DB22-9E32-A853D6188F97}"/>
              </a:ext>
            </a:extLst>
          </p:cNvPr>
          <p:cNvSpPr txBox="1">
            <a:spLocks/>
          </p:cNvSpPr>
          <p:nvPr/>
        </p:nvSpPr>
        <p:spPr>
          <a:xfrm>
            <a:off x="770011" y="5335828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2"/>
                </a:solidFill>
              </a:rPr>
              <a:t>My Notebook</a:t>
            </a:r>
            <a:r>
              <a:rPr lang="en-US" sz="1200" dirty="0"/>
              <a:t> </a:t>
            </a: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https://github.com/lijqhs/ibm-data-science-capstone/blob/main/6-jupyter_launch_site_location_folium.ipynb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CFCEE613-098B-7D07-F2A0-29A56FE1B9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5442" y="1631292"/>
            <a:ext cx="5257800" cy="36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443639" y="1528082"/>
            <a:ext cx="5092908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With a </a:t>
            </a:r>
            <a:r>
              <a:rPr lang="en-US" b="1" dirty="0">
                <a:solidFill>
                  <a:schemeClr val="tx2"/>
                </a:solidFill>
              </a:rPr>
              <a:t>Dropdown menu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dirty="0">
                <a:solidFill>
                  <a:schemeClr val="tx2"/>
                </a:solidFill>
              </a:rPr>
              <a:t>Pie Chart</a:t>
            </a:r>
            <a:r>
              <a:rPr lang="en-US" dirty="0">
                <a:solidFill>
                  <a:schemeClr val="tx2"/>
                </a:solidFill>
              </a:rPr>
              <a:t>, we can get success launches distribution by launch site</a:t>
            </a:r>
          </a:p>
          <a:p>
            <a:r>
              <a:rPr lang="en-US" dirty="0">
                <a:solidFill>
                  <a:schemeClr val="tx2"/>
                </a:solidFill>
              </a:rPr>
              <a:t>Additionally, with a </a:t>
            </a:r>
            <a:r>
              <a:rPr lang="en-US" b="1" dirty="0">
                <a:solidFill>
                  <a:schemeClr val="tx2"/>
                </a:solidFill>
              </a:rPr>
              <a:t>Range Slider </a:t>
            </a:r>
            <a:r>
              <a:rPr lang="en-US" dirty="0">
                <a:solidFill>
                  <a:schemeClr val="tx2"/>
                </a:solidFill>
              </a:rPr>
              <a:t>and a </a:t>
            </a:r>
            <a:r>
              <a:rPr lang="en-US" b="1" dirty="0">
                <a:solidFill>
                  <a:schemeClr val="tx2"/>
                </a:solidFill>
              </a:rPr>
              <a:t>Scatter Plot</a:t>
            </a:r>
            <a:r>
              <a:rPr lang="en-US" dirty="0">
                <a:solidFill>
                  <a:schemeClr val="tx2"/>
                </a:solidFill>
              </a:rPr>
              <a:t>, we can analyze the correlation between Payload and Success for different launch sites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5C4E6480-365A-48FB-A31D-9FEC0C2FAFE3}"/>
              </a:ext>
            </a:extLst>
          </p:cNvPr>
          <p:cNvSpPr txBox="1">
            <a:spLocks/>
          </p:cNvSpPr>
          <p:nvPr/>
        </p:nvSpPr>
        <p:spPr>
          <a:xfrm>
            <a:off x="770011" y="5335828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2"/>
                </a:solidFill>
              </a:rPr>
              <a:t>My Dashboard Python Code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https://github.com/lijqhs/ibm-data-science-capstone/blob/main/spacex_dash_app.py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pic>
        <p:nvPicPr>
          <p:cNvPr id="7" name="Picture 6" descr="Chart&#10;&#10;Description automatically generated with medium confidence">
            <a:extLst>
              <a:ext uri="{FF2B5EF4-FFF2-40B4-BE49-F238E27FC236}">
                <a16:creationId xmlns:a16="http://schemas.microsoft.com/office/drawing/2014/main" id="{7394D9A5-C51D-C7B8-27CF-29AD2523FE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9888" y="1609984"/>
            <a:ext cx="5969768" cy="3638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CA6444C-9CEE-6693-6598-311B09B0F577}"/>
              </a:ext>
            </a:extLst>
          </p:cNvPr>
          <p:cNvSpPr txBox="1">
            <a:spLocks/>
          </p:cNvSpPr>
          <p:nvPr/>
        </p:nvSpPr>
        <p:spPr>
          <a:xfrm>
            <a:off x="770011" y="5335828"/>
            <a:ext cx="11144128" cy="108718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accent2"/>
                </a:solidFill>
              </a:rPr>
              <a:t>My Notebook</a:t>
            </a:r>
            <a:endParaRPr lang="en-US" sz="1200" dirty="0"/>
          </a:p>
          <a:p>
            <a:pPr marL="0" indent="0">
              <a:lnSpc>
                <a:spcPct val="100000"/>
              </a:lnSpc>
              <a:spcBef>
                <a:spcPts val="1400"/>
              </a:spcBef>
              <a:buNone/>
            </a:pPr>
            <a:r>
              <a:rPr lang="en-US" sz="1600" dirty="0">
                <a:solidFill>
                  <a:schemeClr val="bg2">
                    <a:lumMod val="75000"/>
                  </a:schemeClr>
                </a:solidFill>
                <a:hlinkClick r:id="rId4"/>
              </a:rPr>
              <a:t>https://github.com/lijqhs/ibm-data-science-capstone/blob/main/7-SpaceX_Machine_Learning_Prediction_Part_5.ipynb</a:t>
            </a:r>
            <a:endParaRPr lang="en-US" sz="16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B9CB25-EDFC-226B-2411-85CC7324B939}"/>
              </a:ext>
            </a:extLst>
          </p:cNvPr>
          <p:cNvSpPr/>
          <p:nvPr/>
        </p:nvSpPr>
        <p:spPr>
          <a:xfrm>
            <a:off x="3239172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Preprocess Data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87F7825-AE24-C309-E37B-7A90BFA2B9DC}"/>
              </a:ext>
            </a:extLst>
          </p:cNvPr>
          <p:cNvSpPr/>
          <p:nvPr/>
        </p:nvSpPr>
        <p:spPr>
          <a:xfrm>
            <a:off x="5447290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Define Model  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D4D340C-4E61-42FD-933E-B83F0A98CDD3}"/>
              </a:ext>
            </a:extLst>
          </p:cNvPr>
          <p:cNvSpPr/>
          <p:nvPr/>
        </p:nvSpPr>
        <p:spPr>
          <a:xfrm>
            <a:off x="7633208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Train Model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D7582294-E4B5-9322-B7EC-4FC2C9663AF6}"/>
              </a:ext>
            </a:extLst>
          </p:cNvPr>
          <p:cNvSpPr/>
          <p:nvPr/>
        </p:nvSpPr>
        <p:spPr>
          <a:xfrm>
            <a:off x="9832573" y="1593965"/>
            <a:ext cx="1930817" cy="76648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Evaluate Model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8F9FFCC-DE61-5877-4E0B-593207B42ABF}"/>
              </a:ext>
            </a:extLst>
          </p:cNvPr>
          <p:cNvSpPr/>
          <p:nvPr/>
        </p:nvSpPr>
        <p:spPr>
          <a:xfrm>
            <a:off x="3239171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Cleaning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5BA07C4-A96B-C32C-DA63-2E794CB67137}"/>
              </a:ext>
            </a:extLst>
          </p:cNvPr>
          <p:cNvSpPr/>
          <p:nvPr/>
        </p:nvSpPr>
        <p:spPr>
          <a:xfrm>
            <a:off x="3234853" y="360463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 Transformation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B6E21A7-F53F-A44A-8DC6-3686DD198329}"/>
              </a:ext>
            </a:extLst>
          </p:cNvPr>
          <p:cNvSpPr/>
          <p:nvPr/>
        </p:nvSpPr>
        <p:spPr>
          <a:xfrm>
            <a:off x="3234853" y="4497553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Dataset Splitting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522B9AD2-242A-C9AC-4124-DFD6777D0E71}"/>
              </a:ext>
            </a:extLst>
          </p:cNvPr>
          <p:cNvSpPr/>
          <p:nvPr/>
        </p:nvSpPr>
        <p:spPr>
          <a:xfrm>
            <a:off x="5447290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Choose Model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0EBC9AF-0B71-E42E-3F4A-C0BD3A7DE75A}"/>
              </a:ext>
            </a:extLst>
          </p:cNvPr>
          <p:cNvSpPr/>
          <p:nvPr/>
        </p:nvSpPr>
        <p:spPr>
          <a:xfrm>
            <a:off x="5447290" y="360463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Parameters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7CCA291-8C98-296F-0954-53AD637FC9A1}"/>
              </a:ext>
            </a:extLst>
          </p:cNvPr>
          <p:cNvSpPr/>
          <p:nvPr/>
        </p:nvSpPr>
        <p:spPr>
          <a:xfrm>
            <a:off x="7641962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Tune Model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7FAF7BF-A36D-E464-6819-F4D1D922E0C1}"/>
              </a:ext>
            </a:extLst>
          </p:cNvPr>
          <p:cNvSpPr/>
          <p:nvPr/>
        </p:nvSpPr>
        <p:spPr>
          <a:xfrm>
            <a:off x="9832572" y="2715132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Accuracy Analysis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171D31A-047A-2C34-32CD-3E7CA55B94B7}"/>
              </a:ext>
            </a:extLst>
          </p:cNvPr>
          <p:cNvSpPr/>
          <p:nvPr/>
        </p:nvSpPr>
        <p:spPr>
          <a:xfrm>
            <a:off x="9832572" y="360129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Model Plot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38B3C88-D20D-CE50-F6CE-DDAF5A26E794}"/>
              </a:ext>
            </a:extLst>
          </p:cNvPr>
          <p:cNvSpPr txBox="1"/>
          <p:nvPr/>
        </p:nvSpPr>
        <p:spPr>
          <a:xfrm>
            <a:off x="428610" y="1593965"/>
            <a:ext cx="2796059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Prepare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data</a:t>
            </a:r>
            <a:endParaRPr lang="en-US" sz="2000" b="0" i="0" dirty="0">
              <a:solidFill>
                <a:schemeClr val="tx2"/>
              </a:solidFill>
              <a:effectLst/>
              <a:latin typeface="-apple-system"/>
            </a:endParaRP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Create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a column for the class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Standardize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the data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Split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into training data and test data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Define</a:t>
            </a:r>
            <a:r>
              <a:rPr lang="en-US" sz="2000" b="0" i="0" dirty="0">
                <a:solidFill>
                  <a:schemeClr val="tx2"/>
                </a:solidFill>
                <a:effectLst/>
                <a:latin typeface="-apple-system"/>
              </a:rPr>
              <a:t> 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model and parameters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Train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 and </a:t>
            </a:r>
            <a:r>
              <a:rPr lang="en-US" sz="2000" b="1" dirty="0">
                <a:solidFill>
                  <a:schemeClr val="tx2"/>
                </a:solidFill>
                <a:latin typeface="-apple-system"/>
              </a:rPr>
              <a:t>Grid Search </a:t>
            </a:r>
            <a:r>
              <a:rPr lang="en-US" sz="2000" dirty="0">
                <a:solidFill>
                  <a:schemeClr val="tx2"/>
                </a:solidFill>
                <a:latin typeface="-apple-system"/>
              </a:rPr>
              <a:t>for best parameters</a:t>
            </a:r>
          </a:p>
          <a:p>
            <a:pPr marL="285750" indent="-285750" algn="l">
              <a:buFont typeface="Wingdings" pitchFamily="2" charset="2"/>
              <a:buChar char="q"/>
            </a:pPr>
            <a:r>
              <a:rPr lang="en-US" sz="2000" b="1" i="0" dirty="0">
                <a:solidFill>
                  <a:schemeClr val="tx2"/>
                </a:solidFill>
                <a:effectLst/>
                <a:latin typeface="-apple-system"/>
              </a:rPr>
              <a:t>Evaluation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05F003BB-77E5-7FF3-9DD1-7FBC8397FC5D}"/>
              </a:ext>
            </a:extLst>
          </p:cNvPr>
          <p:cNvSpPr/>
          <p:nvPr/>
        </p:nvSpPr>
        <p:spPr>
          <a:xfrm>
            <a:off x="7641962" y="3601299"/>
            <a:ext cx="1930817" cy="766482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>
                <a:solidFill>
                  <a:schemeClr val="tx2">
                    <a:lumMod val="60000"/>
                    <a:lumOff val="40000"/>
                  </a:schemeClr>
                </a:solidFill>
              </a:rPr>
              <a:t>Grid Search</a:t>
            </a:r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169FAA96-C43F-88B1-F6BF-AEC90017951F}"/>
              </a:ext>
            </a:extLst>
          </p:cNvPr>
          <p:cNvSpPr/>
          <p:nvPr/>
        </p:nvSpPr>
        <p:spPr>
          <a:xfrm>
            <a:off x="5179315" y="1802394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A9EA5FF9-9758-7255-B7F0-2CD73A1B1C8B}"/>
              </a:ext>
            </a:extLst>
          </p:cNvPr>
          <p:cNvSpPr/>
          <p:nvPr/>
        </p:nvSpPr>
        <p:spPr>
          <a:xfrm>
            <a:off x="7388291" y="1808345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BCF3D1E6-9704-AB33-D0ED-3D7AB982E9D3}"/>
              </a:ext>
            </a:extLst>
          </p:cNvPr>
          <p:cNvSpPr/>
          <p:nvPr/>
        </p:nvSpPr>
        <p:spPr>
          <a:xfrm>
            <a:off x="9573549" y="1802393"/>
            <a:ext cx="259023" cy="3496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/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2" name="Picture 1" descr="Chart, bar chart&#10;&#10;Description automatically generated">
            <a:extLst>
              <a:ext uri="{FF2B5EF4-FFF2-40B4-BE49-F238E27FC236}">
                <a16:creationId xmlns:a16="http://schemas.microsoft.com/office/drawing/2014/main" id="{5EE15E36-57AD-463E-EDFA-BA9656A865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316" y="1495977"/>
            <a:ext cx="3295271" cy="2199354"/>
          </a:xfrm>
          <a:prstGeom prst="rect">
            <a:avLst/>
          </a:prstGeom>
        </p:spPr>
      </p:pic>
      <p:pic>
        <p:nvPicPr>
          <p:cNvPr id="3" name="Picture 2" descr="Chart, line chart&#10;&#10;Description automatically generated">
            <a:extLst>
              <a:ext uri="{FF2B5EF4-FFF2-40B4-BE49-F238E27FC236}">
                <a16:creationId xmlns:a16="http://schemas.microsoft.com/office/drawing/2014/main" id="{4C1186A1-8ED4-D3AD-92F7-EE59570314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7316" y="4069144"/>
            <a:ext cx="3295271" cy="2092422"/>
          </a:xfrm>
          <a:prstGeom prst="rect">
            <a:avLst/>
          </a:prstGeom>
        </p:spPr>
      </p:pic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3AD65787-AF6C-7A5B-48EE-928139518D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86860" y="1495977"/>
            <a:ext cx="3154176" cy="2199354"/>
          </a:xfrm>
          <a:prstGeom prst="rect">
            <a:avLst/>
          </a:prstGeom>
        </p:spPr>
      </p:pic>
      <p:pic>
        <p:nvPicPr>
          <p:cNvPr id="10" name="Picture 9" descr="A picture containing chart&#10;&#10;Description automatically generated">
            <a:extLst>
              <a:ext uri="{FF2B5EF4-FFF2-40B4-BE49-F238E27FC236}">
                <a16:creationId xmlns:a16="http://schemas.microsoft.com/office/drawing/2014/main" id="{33FC5ECD-F753-5756-4886-33EB2260340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86860" y="4069144"/>
            <a:ext cx="3154176" cy="2130107"/>
          </a:xfrm>
          <a:prstGeom prst="rect">
            <a:avLst/>
          </a:prstGeom>
        </p:spPr>
      </p:pic>
      <p:pic>
        <p:nvPicPr>
          <p:cNvPr id="12" name="Picture 11" descr="Graphical user interface, chart, Excel, pie chart&#10;&#10;Description automatically generated">
            <a:extLst>
              <a:ext uri="{FF2B5EF4-FFF2-40B4-BE49-F238E27FC236}">
                <a16:creationId xmlns:a16="http://schemas.microsoft.com/office/drawing/2014/main" id="{F529CE2B-D49F-9626-8C9C-197E03E132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75058" y="1495977"/>
            <a:ext cx="4400921" cy="47032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DCCBE5A9-EC27-AB91-597E-7D17631A5D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973" y="1386096"/>
            <a:ext cx="10411759" cy="46932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  <p:pic>
        <p:nvPicPr>
          <p:cNvPr id="8" name="Picture 7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FD9C74CE-AFAB-37A1-962D-3942DE1A32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4504" y="1499546"/>
            <a:ext cx="9866613" cy="472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B830ECF3-B50E-DD23-501D-8514CAB457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0658" y="1402373"/>
            <a:ext cx="9428652" cy="4916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FA2A9E82-38DA-EB0A-DB54-6743B8A75A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6808" y="1414738"/>
            <a:ext cx="9062240" cy="5151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DAB43F8-00E7-4028-BA16-B392BDB255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0750" y="1378282"/>
            <a:ext cx="9250499" cy="5217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BE41A1C8-694C-47D9-04A9-2D0BE7EF5E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8915" y="1428547"/>
            <a:ext cx="8634169" cy="5106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6AE64390-8532-60A5-0D8F-1FAD5DC4C8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4767" y="1312657"/>
            <a:ext cx="4959930" cy="275685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71C5419-A314-3785-E06B-E42B0970711D}"/>
              </a:ext>
            </a:extLst>
          </p:cNvPr>
          <p:cNvSpPr txBox="1"/>
          <p:nvPr/>
        </p:nvSpPr>
        <p:spPr>
          <a:xfrm>
            <a:off x="1060287" y="1561132"/>
            <a:ext cx="2416942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fontAlgn="ctr" latinLnBrk="0" hangingPunct="1"/>
            <a:r>
              <a:rPr lang="en-US" sz="2000" b="1" dirty="0">
                <a:solidFill>
                  <a:schemeClr val="tx2"/>
                </a:solidFill>
              </a:rPr>
              <a:t>Four</a:t>
            </a:r>
            <a:r>
              <a:rPr lang="en-US" sz="2000" dirty="0">
                <a:solidFill>
                  <a:schemeClr val="tx2"/>
                </a:solidFill>
              </a:rPr>
              <a:t> Launch Sites:</a:t>
            </a:r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LC-40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VAFB SLC-4E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KSC LC-39A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SLC-40</a:t>
            </a: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tx2"/>
              </a:solidFill>
            </a:endParaRPr>
          </a:p>
          <a:p>
            <a:pPr rtl="0" eaLnBrk="1" fontAlgn="ctr" latinLnBrk="0" hangingPunct="1"/>
            <a:endParaRPr lang="en-US" sz="2000" dirty="0">
              <a:solidFill>
                <a:schemeClr val="tx2"/>
              </a:solidFill>
            </a:endParaRPr>
          </a:p>
          <a:p>
            <a:pPr fontAlgn="ctr"/>
            <a:r>
              <a:rPr lang="en-US" sz="2000" b="1" dirty="0">
                <a:solidFill>
                  <a:schemeClr val="tx2"/>
                </a:solidFill>
              </a:rPr>
              <a:t>1</a:t>
            </a:r>
            <a:r>
              <a:rPr lang="en-US" sz="2000" dirty="0">
                <a:solidFill>
                  <a:schemeClr val="tx2"/>
                </a:solidFill>
              </a:rPr>
              <a:t> in western coast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VAFB SLC-4E</a:t>
            </a:r>
            <a:endParaRPr lang="en-CN" sz="2000" dirty="0">
              <a:solidFill>
                <a:schemeClr val="tx2"/>
              </a:solidFill>
            </a:endParaRPr>
          </a:p>
          <a:p>
            <a:pPr rtl="0" eaLnBrk="1" fontAlgn="ctr" latinLnBrk="0" hangingPunct="1"/>
            <a:r>
              <a:rPr lang="en-US" sz="2000" b="1" dirty="0">
                <a:solidFill>
                  <a:schemeClr val="tx2"/>
                </a:solidFill>
              </a:rPr>
              <a:t>3</a:t>
            </a:r>
            <a:r>
              <a:rPr lang="en-US" sz="2000" dirty="0">
                <a:solidFill>
                  <a:schemeClr val="tx2"/>
                </a:solidFill>
              </a:rPr>
              <a:t> in eastern coast 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KSC LC-39A</a:t>
            </a:r>
            <a:endParaRPr lang="en-CN" sz="2000" dirty="0">
              <a:solidFill>
                <a:schemeClr val="tx2"/>
              </a:solidFill>
            </a:endParaRP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CCAFS SLC-40</a:t>
            </a:r>
          </a:p>
          <a:p>
            <a:pPr marL="285750" indent="-285750" fontAlgn="ctr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2"/>
                </a:solidFill>
              </a:rPr>
              <a:t>CCAFS LC-40</a:t>
            </a:r>
            <a:endParaRPr lang="en-CN" sz="2000" dirty="0">
              <a:solidFill>
                <a:schemeClr val="tx2"/>
              </a:solidFill>
            </a:endParaRPr>
          </a:p>
          <a:p>
            <a:pPr rtl="0" eaLnBrk="1" fontAlgn="ctr" latinLnBrk="0" hangingPunct="1"/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429298AE-A2C2-CD34-E972-F7FAF5776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64509" y="4294469"/>
            <a:ext cx="3536087" cy="2132742"/>
          </a:xfrm>
          <a:prstGeom prst="rect">
            <a:avLst/>
          </a:prstGeom>
        </p:spPr>
      </p:pic>
      <p:pic>
        <p:nvPicPr>
          <p:cNvPr id="13" name="Picture 12" descr="Map&#10;&#10;Description automatically generated">
            <a:extLst>
              <a:ext uri="{FF2B5EF4-FFF2-40B4-BE49-F238E27FC236}">
                <a16:creationId xmlns:a16="http://schemas.microsoft.com/office/drawing/2014/main" id="{63ED8785-F041-802E-320D-C8653D47AE2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462" t="22817" r="22596" b="13572"/>
          <a:stretch/>
        </p:blipFill>
        <p:spPr>
          <a:xfrm>
            <a:off x="3974767" y="4294469"/>
            <a:ext cx="2524448" cy="2132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9CCC849E-EF91-27D3-5595-50FBBADCE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296" y="1459850"/>
            <a:ext cx="8553407" cy="419357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88BEE82-58C7-7AA6-2324-498CA29BE5B9}"/>
              </a:ext>
            </a:extLst>
          </p:cNvPr>
          <p:cNvSpPr txBox="1"/>
          <p:nvPr/>
        </p:nvSpPr>
        <p:spPr>
          <a:xfrm>
            <a:off x="1056041" y="5857060"/>
            <a:ext cx="99435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 panose="020B0604020104020204" pitchFamily="34" charset="0"/>
              </a:rPr>
              <a:t>: these 5 launches happened in LEO orbit, and four of them were from customer NASA.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  <p:pic>
        <p:nvPicPr>
          <p:cNvPr id="6" name="Picture 5" descr="A picture containing text&#10;&#10;Description automatically generated">
            <a:extLst>
              <a:ext uri="{FF2B5EF4-FFF2-40B4-BE49-F238E27FC236}">
                <a16:creationId xmlns:a16="http://schemas.microsoft.com/office/drawing/2014/main" id="{9BB73D76-A53E-71CE-75E4-193092F35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640" y="1800128"/>
            <a:ext cx="9568720" cy="19704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AB6DA3D-A74E-8DB8-5CF6-BA9893E32517}"/>
              </a:ext>
            </a:extLst>
          </p:cNvPr>
          <p:cNvSpPr txBox="1"/>
          <p:nvPr/>
        </p:nvSpPr>
        <p:spPr>
          <a:xfrm>
            <a:off x="2018179" y="4297899"/>
            <a:ext cx="815564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: The total payload carried by boosters from NASA is </a:t>
            </a: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99980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  <p:pic>
        <p:nvPicPr>
          <p:cNvPr id="6" name="Picture 5" descr="A picture containing graphical user interface&#10;&#10;Description automatically generated">
            <a:extLst>
              <a:ext uri="{FF2B5EF4-FFF2-40B4-BE49-F238E27FC236}">
                <a16:creationId xmlns:a16="http://schemas.microsoft.com/office/drawing/2014/main" id="{062CE95D-7C4D-9651-55CA-741AC11F8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1" y="1827943"/>
            <a:ext cx="10748833" cy="199102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B56827-4863-CEFC-9CB2-C5FF832C376E}"/>
              </a:ext>
            </a:extLst>
          </p:cNvPr>
          <p:cNvSpPr txBox="1"/>
          <p:nvPr/>
        </p:nvSpPr>
        <p:spPr>
          <a:xfrm>
            <a:off x="1310769" y="4312583"/>
            <a:ext cx="9667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: the average payload mass carried by booster version F9 v1.1 is </a:t>
            </a: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2534.67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8C8EA38-449F-FEF4-67EC-86F781339F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5658" y="1768983"/>
            <a:ext cx="9380683" cy="215755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AD36509-8099-0DED-5151-A46FD9568A01}"/>
              </a:ext>
            </a:extLst>
          </p:cNvPr>
          <p:cNvSpPr txBox="1"/>
          <p:nvPr/>
        </p:nvSpPr>
        <p:spPr>
          <a:xfrm>
            <a:off x="1405658" y="4207714"/>
            <a:ext cx="966731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400"/>
              </a:spcBef>
            </a:pPr>
            <a:r>
              <a:rPr lang="en-US" sz="2000" b="1" dirty="0">
                <a:solidFill>
                  <a:schemeClr val="tx2"/>
                </a:solidFill>
                <a:latin typeface="Abadi" panose="020B0604020104020204" pitchFamily="34" charset="0"/>
              </a:rPr>
              <a:t>Explanation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: </a:t>
            </a:r>
            <a:r>
              <a:rPr lang="en-US" sz="2000" dirty="0">
                <a:solidFill>
                  <a:schemeClr val="tx2"/>
                </a:solidFill>
                <a:latin typeface="Abadi"/>
              </a:rPr>
              <a:t>the first successful landing outcome on ground pad is </a:t>
            </a:r>
            <a:r>
              <a:rPr lang="en-US" sz="2000" b="1" dirty="0">
                <a:solidFill>
                  <a:schemeClr val="tx2"/>
                </a:solidFill>
                <a:latin typeface="Abadi"/>
              </a:rPr>
              <a:t>01-05-2017</a:t>
            </a:r>
            <a:r>
              <a:rPr lang="en-US" sz="2000" dirty="0">
                <a:solidFill>
                  <a:schemeClr val="tx2"/>
                </a:solidFill>
                <a:latin typeface="Abadi" panose="020B0604020104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BDD8919-5750-B32F-BCDC-965D2126E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87003" y="1556386"/>
            <a:ext cx="5517814" cy="42392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5D7AB82-A8BC-AB1C-8C51-A1198672CC81}"/>
              </a:ext>
            </a:extLst>
          </p:cNvPr>
          <p:cNvSpPr txBox="1"/>
          <p:nvPr/>
        </p:nvSpPr>
        <p:spPr>
          <a:xfrm>
            <a:off x="770011" y="2136338"/>
            <a:ext cx="4259189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names of boosters which have successfully landed on drone ship and had payload mass greater than 4000 but less than 6000</a:t>
            </a:r>
          </a:p>
          <a:p>
            <a:endParaRPr lang="en-US" dirty="0">
              <a:solidFill>
                <a:schemeClr val="tx2"/>
              </a:solidFill>
              <a:latin typeface="Abadi"/>
            </a:endParaRP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B1022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B1026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B1021.2</a:t>
            </a:r>
          </a:p>
          <a:p>
            <a:pPr marL="285750" indent="-285750">
              <a:buFont typeface="Wingdings" pitchFamily="2" charset="2"/>
              <a:buChar char="§"/>
            </a:pPr>
            <a:r>
              <a:rPr lang="en-US" dirty="0">
                <a:solidFill>
                  <a:schemeClr val="tx2"/>
                </a:solidFill>
              </a:rPr>
              <a:t>F9 FT B1031.2</a:t>
            </a:r>
            <a:endParaRPr lang="en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1632858"/>
            <a:ext cx="8655360" cy="2092024"/>
          </a:xfrm>
          <a:prstGeom prst="rect">
            <a:avLst/>
          </a:prstGeom>
        </p:spPr>
        <p:txBody>
          <a:bodyPr lIns="91440" tIns="45720" rIns="91440" bIns="45720" anchor="t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We use data collection API to get SpaceX Data Sets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And use </a:t>
            </a:r>
            <a:r>
              <a:rPr lang="en-US" sz="2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exploratory data analysis to analyze data and visualize data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Grid Search method to find the best Machine Learning Model to predict the classification of next landing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C85CF-8566-DCD2-DA3C-E9538FB716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775" y="3847997"/>
            <a:ext cx="3173437" cy="2184853"/>
          </a:xfrm>
          <a:prstGeom prst="rect">
            <a:avLst/>
          </a:prstGeom>
        </p:spPr>
      </p:pic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9C20B2EF-9220-4AFD-4E91-3E3DD80058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211" y="3847997"/>
            <a:ext cx="3231588" cy="2184853"/>
          </a:xfrm>
          <a:prstGeom prst="rect">
            <a:avLst/>
          </a:prstGeom>
        </p:spPr>
      </p:pic>
      <p:pic>
        <p:nvPicPr>
          <p:cNvPr id="8" name="Picture 7" descr="Chart, pie chart&#10;&#10;Description automatically generated">
            <a:extLst>
              <a:ext uri="{FF2B5EF4-FFF2-40B4-BE49-F238E27FC236}">
                <a16:creationId xmlns:a16="http://schemas.microsoft.com/office/drawing/2014/main" id="{3AEB67E1-50F3-3FC5-A903-D92E7C12DD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1798" y="3840719"/>
            <a:ext cx="3586174" cy="21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4A74646-F49A-DEE2-BD03-E636D7D39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584" y="1436025"/>
            <a:ext cx="4801248" cy="49092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61F878A-6D0F-7266-7915-6FDB99EDADA6}"/>
              </a:ext>
            </a:extLst>
          </p:cNvPr>
          <p:cNvSpPr txBox="1"/>
          <p:nvPr/>
        </p:nvSpPr>
        <p:spPr>
          <a:xfrm>
            <a:off x="770011" y="2136338"/>
            <a:ext cx="425918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/>
              </a:rPr>
              <a:t>Explanation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</a:t>
            </a:r>
          </a:p>
          <a:p>
            <a:endParaRPr lang="en-US" sz="1800" dirty="0">
              <a:solidFill>
                <a:schemeClr val="tx2"/>
              </a:solidFill>
              <a:latin typeface="Abadi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the total number of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successful</a:t>
            </a: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 mission outcomes is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tx2"/>
              </a:solidFill>
              <a:latin typeface="Abadi" panose="020B0604020104020204" pitchFamily="34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the total number of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failure</a:t>
            </a:r>
            <a:r>
              <a:rPr lang="en-US" dirty="0">
                <a:solidFill>
                  <a:schemeClr val="tx2"/>
                </a:solidFill>
                <a:latin typeface="Abadi" panose="020B0604020104020204" pitchFamily="34" charset="0"/>
              </a:rPr>
              <a:t> mission outcomes is </a:t>
            </a:r>
            <a:r>
              <a:rPr lang="en-US" b="1" dirty="0">
                <a:solidFill>
                  <a:schemeClr val="tx2"/>
                </a:solidFill>
                <a:latin typeface="Abadi" panose="020B0604020104020204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  <p:pic>
        <p:nvPicPr>
          <p:cNvPr id="6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1CB3FB46-B59C-2F4B-770C-38E7AE7D4A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0569" y="1395554"/>
            <a:ext cx="6377971" cy="5214422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BD1D152D-87BD-2C90-DD87-46B13932DC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9174663"/>
              </p:ext>
            </p:extLst>
          </p:nvPr>
        </p:nvGraphicFramePr>
        <p:xfrm>
          <a:off x="901836" y="2779067"/>
          <a:ext cx="2770094" cy="3648144"/>
        </p:xfrm>
        <a:graphic>
          <a:graphicData uri="http://schemas.openxmlformats.org/drawingml/2006/table">
            <a:tbl>
              <a:tblPr>
                <a:tableStyleId>{5FD0F851-EC5A-4D38-B0AD-8093EC10F338}</a:tableStyleId>
              </a:tblPr>
              <a:tblGrid>
                <a:gridCol w="2770094">
                  <a:extLst>
                    <a:ext uri="{9D8B030D-6E8A-4147-A177-3AD203B41FA5}">
                      <a16:colId xmlns:a16="http://schemas.microsoft.com/office/drawing/2014/main" val="619058617"/>
                    </a:ext>
                  </a:extLst>
                </a:gridCol>
              </a:tblGrid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B1048.4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47434302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B1049.4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11475759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B1051.3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94325061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B1056.4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4683618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F9 B5 B1048.5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374316129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B1051.4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80692239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B1049.5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189277320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B1060.2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160445475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B1058.3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2946659263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B1051.6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633128924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F9 B5 B1060.3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4292798500"/>
                  </a:ext>
                </a:extLst>
              </a:tr>
              <a:tr h="28334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400" dirty="0">
                          <a:solidFill>
                            <a:schemeClr val="tx2"/>
                          </a:solidFill>
                          <a:effectLst/>
                        </a:rPr>
                        <a:t>F9 B5 B1049.7</a:t>
                      </a:r>
                    </a:p>
                  </a:txBody>
                  <a:tcPr marL="90653" marR="90653" marT="45326" marB="45326" anchor="ctr"/>
                </a:tc>
                <a:extLst>
                  <a:ext uri="{0D108BD9-81ED-4DB2-BD59-A6C34878D82A}">
                    <a16:rowId xmlns:a16="http://schemas.microsoft.com/office/drawing/2014/main" val="361651459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4FD43090-13FA-5957-0130-E2B5B3307FC1}"/>
              </a:ext>
            </a:extLst>
          </p:cNvPr>
          <p:cNvSpPr txBox="1"/>
          <p:nvPr/>
        </p:nvSpPr>
        <p:spPr>
          <a:xfrm>
            <a:off x="901836" y="1579295"/>
            <a:ext cx="300329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dirty="0">
                <a:solidFill>
                  <a:schemeClr val="tx2"/>
                </a:solidFill>
                <a:latin typeface="Abadi" panose="020B0604020104020204" pitchFamily="34" charset="0"/>
              </a:rPr>
              <a:t>Names</a:t>
            </a:r>
            <a:r>
              <a:rPr lang="en-US" sz="1800" dirty="0">
                <a:solidFill>
                  <a:schemeClr val="tx2"/>
                </a:solidFill>
                <a:latin typeface="Abadi" panose="020B0604020104020204" pitchFamily="34" charset="0"/>
              </a:rPr>
              <a:t> of the booster which have carried the maximum payload mass:</a:t>
            </a:r>
            <a:endParaRPr lang="en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66E0E69-1B6A-AC4D-9A64-DAD636A5D0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50449" y="1618682"/>
            <a:ext cx="8291102" cy="251385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BCB36B7-5EDF-A71A-1057-1AE5CEF87A31}"/>
              </a:ext>
            </a:extLst>
          </p:cNvPr>
          <p:cNvSpPr txBox="1"/>
          <p:nvPr/>
        </p:nvSpPr>
        <p:spPr>
          <a:xfrm>
            <a:off x="942372" y="4478852"/>
            <a:ext cx="10515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Failed 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2015:</a:t>
            </a: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8D891EC8-8552-50D7-28A2-DBE7298171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73715796"/>
              </p:ext>
            </p:extLst>
          </p:nvPr>
        </p:nvGraphicFramePr>
        <p:xfrm>
          <a:off x="2717594" y="5129112"/>
          <a:ext cx="6620433" cy="109728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357527">
                  <a:extLst>
                    <a:ext uri="{9D8B030D-6E8A-4147-A177-3AD203B41FA5}">
                      <a16:colId xmlns:a16="http://schemas.microsoft.com/office/drawing/2014/main" val="2994243064"/>
                    </a:ext>
                  </a:extLst>
                </a:gridCol>
                <a:gridCol w="2541495">
                  <a:extLst>
                    <a:ext uri="{9D8B030D-6E8A-4147-A177-3AD203B41FA5}">
                      <a16:colId xmlns:a16="http://schemas.microsoft.com/office/drawing/2014/main" val="2672157388"/>
                    </a:ext>
                  </a:extLst>
                </a:gridCol>
                <a:gridCol w="2721411">
                  <a:extLst>
                    <a:ext uri="{9D8B030D-6E8A-4147-A177-3AD203B41FA5}">
                      <a16:colId xmlns:a16="http://schemas.microsoft.com/office/drawing/2014/main" val="276618876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Month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>
                          <a:solidFill>
                            <a:schemeClr val="tx2"/>
                          </a:solidFill>
                        </a:rPr>
                        <a:t>Booster_Version</a:t>
                      </a:r>
                      <a:endParaRPr lang="en-US" dirty="0">
                        <a:solidFill>
                          <a:schemeClr val="tx2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Launch_Site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85688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01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F9 v1.1 B1012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3015002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04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F9 v1.1 B1015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2"/>
                          </a:solidFill>
                        </a:rPr>
                        <a:t>CCAFS LC-40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83176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  <p:pic>
        <p:nvPicPr>
          <p:cNvPr id="6" name="Picture 5" descr="Table&#10;&#10;Description automatically generated with low confidence">
            <a:extLst>
              <a:ext uri="{FF2B5EF4-FFF2-40B4-BE49-F238E27FC236}">
                <a16:creationId xmlns:a16="http://schemas.microsoft.com/office/drawing/2014/main" id="{953FFD8C-53B7-9518-DD6E-0312E8BB6E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7475" y="1408580"/>
            <a:ext cx="5223916" cy="5247715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E99B9D2-4F2D-77DB-EB61-9DCF9EF29B5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2451637"/>
              </p:ext>
            </p:extLst>
          </p:nvPr>
        </p:nvGraphicFramePr>
        <p:xfrm>
          <a:off x="959222" y="2554941"/>
          <a:ext cx="4056530" cy="4001290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2698377">
                  <a:extLst>
                    <a:ext uri="{9D8B030D-6E8A-4147-A177-3AD203B41FA5}">
                      <a16:colId xmlns:a16="http://schemas.microsoft.com/office/drawing/2014/main" val="4274312807"/>
                    </a:ext>
                  </a:extLst>
                </a:gridCol>
                <a:gridCol w="1358153">
                  <a:extLst>
                    <a:ext uri="{9D8B030D-6E8A-4147-A177-3AD203B41FA5}">
                      <a16:colId xmlns:a16="http://schemas.microsoft.com/office/drawing/2014/main" val="352327846"/>
                    </a:ext>
                  </a:extLst>
                </a:gridCol>
              </a:tblGrid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Landing _Outcome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landings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020064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Success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20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4315182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2"/>
                          </a:solidFill>
                        </a:rPr>
                        <a:t>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5561263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Success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44420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Success (ground pad)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44895834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Failure (drone ship)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4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083459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Controlled (ocean)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64957863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Failure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8163397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Failure (parachute)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>
                          <a:solidFill>
                            <a:schemeClr val="tx2"/>
                          </a:solidFill>
                        </a:rPr>
                        <a:t>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45505965"/>
                  </a:ext>
                </a:extLst>
              </a:tr>
              <a:tr h="400129">
                <a:tc>
                  <a:txBody>
                    <a:bodyPr/>
                    <a:lstStyle/>
                    <a:p>
                      <a:pPr algn="ctr"/>
                      <a:r>
                        <a:rPr lang="en-US">
                          <a:solidFill>
                            <a:schemeClr val="tx2"/>
                          </a:solidFill>
                        </a:rPr>
                        <a:t>No attempt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dirty="0">
                          <a:solidFill>
                            <a:schemeClr val="tx2"/>
                          </a:solidFill>
                        </a:rPr>
                        <a:t>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1608925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CC979E64-FDF8-55D2-56BC-6392800EE4C4}"/>
              </a:ext>
            </a:extLst>
          </p:cNvPr>
          <p:cNvSpPr txBox="1"/>
          <p:nvPr/>
        </p:nvSpPr>
        <p:spPr>
          <a:xfrm>
            <a:off x="770011" y="1670001"/>
            <a:ext cx="47567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chemeClr val="tx2"/>
                </a:solidFill>
                <a:latin typeface="Abadi"/>
              </a:rPr>
              <a:t>Rank the count of landing outcomes </a:t>
            </a:r>
            <a:r>
              <a:rPr lang="en-US" dirty="0">
                <a:solidFill>
                  <a:schemeClr val="tx2"/>
                </a:solidFill>
                <a:latin typeface="Abadi"/>
              </a:rPr>
              <a:t>between the date 2010-06-04 and 2017-03-20</a:t>
            </a:r>
            <a:r>
              <a:rPr lang="en-US" sz="1800" dirty="0">
                <a:solidFill>
                  <a:schemeClr val="tx2"/>
                </a:solidFill>
                <a:latin typeface="Abadi"/>
              </a:rPr>
              <a:t>: </a:t>
            </a:r>
            <a:endParaRPr lang="en-CN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Locations of Launch Sites on Maps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616B6A78-493B-C46D-990D-DFB206929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16899" y="1699958"/>
            <a:ext cx="7178389" cy="4001597"/>
          </a:xfrm>
          <a:prstGeom prst="rect">
            <a:avLst/>
          </a:prstGeom>
        </p:spPr>
      </p:pic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CC969115-0D1C-DC9A-05AD-B237D3D568D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83826"/>
              </p:ext>
            </p:extLst>
          </p:nvPr>
        </p:nvGraphicFramePr>
        <p:xfrm>
          <a:off x="257932" y="3429000"/>
          <a:ext cx="3776075" cy="2272555"/>
        </p:xfrm>
        <a:graphic>
          <a:graphicData uri="http://schemas.openxmlformats.org/drawingml/2006/table">
            <a:tbl>
              <a:tblPr firstRow="1">
                <a:tableStyleId>{5FD0F851-EC5A-4D38-B0AD-8093EC10F338}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2117500740"/>
                    </a:ext>
                  </a:extLst>
                </a:gridCol>
                <a:gridCol w="1264024">
                  <a:extLst>
                    <a:ext uri="{9D8B030D-6E8A-4147-A177-3AD203B41FA5}">
                      <a16:colId xmlns:a16="http://schemas.microsoft.com/office/drawing/2014/main" val="645034839"/>
                    </a:ext>
                  </a:extLst>
                </a:gridCol>
                <a:gridCol w="1292851">
                  <a:extLst>
                    <a:ext uri="{9D8B030D-6E8A-4147-A177-3AD203B41FA5}">
                      <a16:colId xmlns:a16="http://schemas.microsoft.com/office/drawing/2014/main" val="147316883"/>
                    </a:ext>
                  </a:extLst>
                </a:gridCol>
              </a:tblGrid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Launch Site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Lat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solidFill>
                            <a:schemeClr val="tx2"/>
                          </a:solidFill>
                          <a:effectLst/>
                        </a:rPr>
                        <a:t>Long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4205058629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chemeClr val="tx2"/>
                          </a:solidFill>
                          <a:effectLst/>
                        </a:rPr>
                        <a:t>CCAFS LC-40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28.56230197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>
                          <a:solidFill>
                            <a:schemeClr val="tx2"/>
                          </a:solidFill>
                          <a:effectLst/>
                        </a:rPr>
                        <a:t>-80.57735648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2165595411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2"/>
                          </a:solidFill>
                          <a:effectLst/>
                        </a:rPr>
                        <a:t>CCAFS SLC-40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28.56319718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-80.57682003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4198552269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b="0">
                          <a:solidFill>
                            <a:schemeClr val="tx2"/>
                          </a:solidFill>
                          <a:effectLst/>
                        </a:rPr>
                        <a:t>KSC LC-39A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>
                          <a:solidFill>
                            <a:schemeClr val="tx2"/>
                          </a:solidFill>
                          <a:effectLst/>
                        </a:rPr>
                        <a:t>28.57325457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b="0" dirty="0">
                          <a:solidFill>
                            <a:schemeClr val="tx2"/>
                          </a:solidFill>
                          <a:effectLst/>
                        </a:rPr>
                        <a:t>-80.64689529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3870405854"/>
                  </a:ext>
                </a:extLst>
              </a:tr>
              <a:tr h="454511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</a:rPr>
                        <a:t>VAFB SLC-4E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>
                          <a:solidFill>
                            <a:schemeClr val="accent1"/>
                          </a:solidFill>
                          <a:effectLst/>
                        </a:rPr>
                        <a:t>34.63283416</a:t>
                      </a:r>
                    </a:p>
                  </a:txBody>
                  <a:tcPr marL="76593" marR="76593" marT="15957" marB="15957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400" dirty="0">
                          <a:solidFill>
                            <a:schemeClr val="accent1"/>
                          </a:solidFill>
                          <a:effectLst/>
                        </a:rPr>
                        <a:t>-120.6107455</a:t>
                      </a:r>
                    </a:p>
                  </a:txBody>
                  <a:tcPr marL="76593" marR="76593" marT="15957" marB="15957" anchor="ctr"/>
                </a:tc>
                <a:extLst>
                  <a:ext uri="{0D108BD9-81ED-4DB2-BD59-A6C34878D82A}">
                    <a16:rowId xmlns:a16="http://schemas.microsoft.com/office/drawing/2014/main" val="3973654145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0B672F23-190E-B04A-8B47-062185DB917A}"/>
              </a:ext>
            </a:extLst>
          </p:cNvPr>
          <p:cNvSpPr txBox="1"/>
          <p:nvPr/>
        </p:nvSpPr>
        <p:spPr>
          <a:xfrm>
            <a:off x="805685" y="1908289"/>
            <a:ext cx="223557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/>
              </a:rPr>
              <a:t>Three in the east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/>
              </a:rPr>
              <a:t>One in the west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  <a:latin typeface="Abadi"/>
              </a:rPr>
              <a:t>All in the south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Display Launch Outcome by Color</a:t>
            </a:r>
          </a:p>
        </p:txBody>
      </p: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7097AC19-BAB1-FC50-8B17-9E6EBFED230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60" t="8427" r="46233" b="3349"/>
          <a:stretch/>
        </p:blipFill>
        <p:spPr>
          <a:xfrm>
            <a:off x="5930154" y="1646814"/>
            <a:ext cx="2554942" cy="2076727"/>
          </a:xfrm>
          <a:prstGeom prst="rect">
            <a:avLst/>
          </a:prstGeom>
        </p:spPr>
      </p:pic>
      <p:pic>
        <p:nvPicPr>
          <p:cNvPr id="12" name="Picture 11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A5FC31D2-01F6-1387-8E40-A64CEDD3D05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711" r="32708"/>
          <a:stretch/>
        </p:blipFill>
        <p:spPr>
          <a:xfrm>
            <a:off x="8737393" y="3979581"/>
            <a:ext cx="2548218" cy="2076727"/>
          </a:xfrm>
          <a:prstGeom prst="rect">
            <a:avLst/>
          </a:prstGeom>
        </p:spPr>
      </p:pic>
      <p:pic>
        <p:nvPicPr>
          <p:cNvPr id="14" name="Picture 13" descr="Diagram, schematic&#10;&#10;Description automatically generated">
            <a:extLst>
              <a:ext uri="{FF2B5EF4-FFF2-40B4-BE49-F238E27FC236}">
                <a16:creationId xmlns:a16="http://schemas.microsoft.com/office/drawing/2014/main" id="{9BFEB79D-2CA1-0F10-C237-5361E2879158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152" t="11046" r="23746" b="-29"/>
          <a:stretch/>
        </p:blipFill>
        <p:spPr>
          <a:xfrm>
            <a:off x="5930153" y="3979581"/>
            <a:ext cx="2554942" cy="2081256"/>
          </a:xfrm>
          <a:prstGeom prst="rect">
            <a:avLst/>
          </a:prstGeom>
        </p:spPr>
      </p:pic>
      <p:pic>
        <p:nvPicPr>
          <p:cNvPr id="16" name="Picture 15" descr="Map&#10;&#10;Description automatically generated">
            <a:extLst>
              <a:ext uri="{FF2B5EF4-FFF2-40B4-BE49-F238E27FC236}">
                <a16:creationId xmlns:a16="http://schemas.microsoft.com/office/drawing/2014/main" id="{F7061C86-C22C-A461-6364-43F9CBCF537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3146" t="4799" r="42043" b="2351"/>
          <a:stretch/>
        </p:blipFill>
        <p:spPr>
          <a:xfrm>
            <a:off x="8737393" y="1632817"/>
            <a:ext cx="2548218" cy="209072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B9CFF03-DA81-C71B-17E5-E67C11F639BF}"/>
              </a:ext>
            </a:extLst>
          </p:cNvPr>
          <p:cNvSpPr txBox="1"/>
          <p:nvPr/>
        </p:nvSpPr>
        <p:spPr>
          <a:xfrm>
            <a:off x="770011" y="1887141"/>
            <a:ext cx="4797071" cy="183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tx2"/>
                </a:solidFill>
                <a:latin typeface="Abadi"/>
              </a:rPr>
              <a:t>From the color labels, we can easily see 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/>
              </a:rPr>
              <a:t>KSC LC-39A has a rather higher success rate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Ø"/>
            </a:pPr>
            <a:r>
              <a:rPr lang="en-US" dirty="0">
                <a:solidFill>
                  <a:schemeClr val="tx2"/>
                </a:solidFill>
                <a:latin typeface="Abadi"/>
              </a:rPr>
              <a:t>Whereas CCAFS LC-40 and CCAFS SLC-40 have much lower rate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Show Distance to Proximities</a:t>
            </a:r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99B600DD-C353-5D77-2FA4-87CD3A40D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9929" y="1401504"/>
            <a:ext cx="6519699" cy="462406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3FA8A0B-A8B5-A2C3-73C0-103C15DA0563}"/>
              </a:ext>
            </a:extLst>
          </p:cNvPr>
          <p:cNvSpPr txBox="1"/>
          <p:nvPr/>
        </p:nvSpPr>
        <p:spPr>
          <a:xfrm>
            <a:off x="770011" y="1956802"/>
            <a:ext cx="3654071" cy="29443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sz="1800" dirty="0">
                <a:solidFill>
                  <a:schemeClr val="tx2"/>
                </a:solidFill>
                <a:latin typeface="Abadi"/>
              </a:rPr>
              <a:t>The distance from KSC LC-39A to the nearest shuttle landing facility is about 4.16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/>
              </a:rPr>
              <a:t>The distance from KSC LC-39A to the nearest highway is less than 1 km.</a:t>
            </a:r>
          </a:p>
          <a:p>
            <a:pPr marL="285750" indent="-285750">
              <a:lnSpc>
                <a:spcPct val="100000"/>
              </a:lnSpc>
              <a:spcBef>
                <a:spcPts val="1400"/>
              </a:spcBef>
              <a:buFont typeface="Wingdings" pitchFamily="2" charset="2"/>
              <a:buChar char="v"/>
            </a:pPr>
            <a:r>
              <a:rPr lang="en-US" dirty="0">
                <a:solidFill>
                  <a:schemeClr val="tx2"/>
                </a:solidFill>
                <a:latin typeface="Abadi"/>
              </a:rPr>
              <a:t>The distance from KSC LC-39A to the coastline is around 6.5 km.</a:t>
            </a:r>
            <a:endParaRPr lang="en-US" sz="1800" dirty="0">
              <a:solidFill>
                <a:schemeClr val="tx2"/>
              </a:solidFill>
              <a:latin typeface="Abadi"/>
            </a:endParaRP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Success Launches for All Sites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E1A9A-A6A7-B9DA-5108-3E5DE55BEE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40418" y="1464303"/>
            <a:ext cx="6045193" cy="445813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C481D10-6A36-4507-FF23-C37E5DF61005}"/>
              </a:ext>
            </a:extLst>
          </p:cNvPr>
          <p:cNvSpPr txBox="1"/>
          <p:nvPr/>
        </p:nvSpPr>
        <p:spPr>
          <a:xfrm>
            <a:off x="770011" y="2076725"/>
            <a:ext cx="4069023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 eaLnBrk="1" fontAlgn="ctr" latinLnBrk="0" hangingPunct="1"/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Total Success Launches for All Sites is</a:t>
            </a:r>
          </a:p>
          <a:p>
            <a:pPr rtl="0" eaLnBrk="1" fontAlgn="ctr" latinLnBrk="0" hangingPunct="1"/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LC-40: 29.2%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VAFB SLC-4E: 16.7%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KSC LC-39A: 41.7%</a:t>
            </a:r>
            <a:endParaRPr lang="en-CN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marL="285750" indent="-285750" rtl="0" eaLnBrk="1" fontAlgn="ctr" latinLnBrk="0" hangingPunct="1">
              <a:buFont typeface="Arial" panose="020B0604020202020204" pitchFamily="34" charset="0"/>
              <a:buChar char="•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CCAFS SLC-40: 12.5%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2521403"/>
            <a:ext cx="5660840" cy="18984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1400"/>
              </a:spcBef>
              <a:buNone/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F03871F-D52D-544D-F295-CB47CB5B7D60}"/>
              </a:ext>
            </a:extLst>
          </p:cNvPr>
          <p:cNvSpPr txBox="1"/>
          <p:nvPr/>
        </p:nvSpPr>
        <p:spPr>
          <a:xfrm>
            <a:off x="958697" y="1582340"/>
            <a:ext cx="10274605" cy="41549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Because SpaceX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can reuse the first stage, SpaceX Falcon 9 rocket will launch with a cost of </a:t>
            </a:r>
            <a:r>
              <a:rPr lang="en-US" sz="2400" b="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62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million dollars; whereas other providers sometimes cost upward of </a:t>
            </a:r>
            <a:r>
              <a:rPr lang="en-US" sz="2400" b="0" dirty="0">
                <a:solidFill>
                  <a:srgbClr val="FF0000"/>
                </a:solidFill>
                <a:effectLst/>
                <a:latin typeface="Abadi" panose="020B0604020104020204" pitchFamily="34" charset="0"/>
              </a:rPr>
              <a:t>165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million dollars each. 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</a:endParaRPr>
          </a:p>
          <a:p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So, 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if we can determine whether the first stage will land, we can determine the cost of a launch. This information can be used if an alternate company wants to bid against SpaceX for a rocket launch. </a:t>
            </a:r>
          </a:p>
          <a:p>
            <a:endParaRPr lang="en-US" sz="2400" dirty="0">
              <a:solidFill>
                <a:schemeClr val="tx1">
                  <a:lumMod val="85000"/>
                  <a:lumOff val="15000"/>
                </a:schemeClr>
              </a:solidFill>
              <a:latin typeface="Abadi" panose="020B060402010402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Can we </a:t>
            </a:r>
            <a:r>
              <a:rPr lang="en-US" sz="2400" b="0" dirty="0">
                <a:solidFill>
                  <a:srgbClr val="0948CB"/>
                </a:solidFill>
                <a:effectLst/>
                <a:latin typeface="Abadi" panose="020B0604020104020204" pitchFamily="34" charset="0"/>
              </a:rPr>
              <a:t>predict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a new launch with success of the first stage landing according to the historical launch data?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  <a:latin typeface="Abadi" panose="020B0604020104020204" pitchFamily="34" charset="0"/>
              </a:rPr>
              <a:t>Can we tell what is the best choice for a successful launch?</a:t>
            </a:r>
            <a:r>
              <a:rPr lang="en-US" sz="2400" b="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Abadi" panose="020B0604020104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CC50180-C2AC-0937-1458-048951D867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2988" y="1479911"/>
            <a:ext cx="6202623" cy="44514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7F1E100-94A9-F8A4-ABDE-F472C0D3BAF8}"/>
              </a:ext>
            </a:extLst>
          </p:cNvPr>
          <p:cNvSpPr txBox="1"/>
          <p:nvPr/>
        </p:nvSpPr>
        <p:spPr>
          <a:xfrm>
            <a:off x="770010" y="2188767"/>
            <a:ext cx="3801989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ctr"/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The launch site with highest launch success </a:t>
            </a:r>
            <a:r>
              <a:rPr lang="en-US" sz="2000" dirty="0">
                <a:solidFill>
                  <a:schemeClr val="tx2"/>
                </a:solidFill>
              </a:rPr>
              <a:t>ratio is </a:t>
            </a:r>
            <a:r>
              <a:rPr lang="en-US" sz="2000" b="1" dirty="0">
                <a:solidFill>
                  <a:schemeClr val="tx2"/>
                </a:solidFill>
              </a:rPr>
              <a:t>KSC LC-39A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</a:p>
          <a:p>
            <a:pPr fontAlgn="ctr"/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  <a:p>
            <a:pPr fontAlgn="ctr"/>
            <a:r>
              <a:rPr lang="en-US" sz="2000" dirty="0">
                <a:solidFill>
                  <a:schemeClr val="tx2"/>
                </a:solidFill>
              </a:rPr>
              <a:t>It has a success rate of </a:t>
            </a:r>
            <a:r>
              <a:rPr lang="en-US" sz="2000" b="1" dirty="0">
                <a:solidFill>
                  <a:schemeClr val="tx2"/>
                </a:solidFill>
              </a:rPr>
              <a:t>76.9%</a:t>
            </a:r>
            <a:r>
              <a:rPr lang="en-US" sz="2000" dirty="0">
                <a:solidFill>
                  <a:schemeClr val="tx2"/>
                </a:solidFill>
              </a:rPr>
              <a:t>.</a:t>
            </a:r>
            <a:endParaRPr lang="en-US" sz="2000" b="0" i="0" u="none" strike="noStrike" kern="1200" dirty="0">
              <a:solidFill>
                <a:schemeClr val="tx2"/>
              </a:solidFill>
              <a:effectLst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Correlation Between Payload and Success</a:t>
            </a:r>
          </a:p>
        </p:txBody>
      </p:sp>
      <p:pic>
        <p:nvPicPr>
          <p:cNvPr id="4" name="Picture 3" descr="Application&#10;&#10;Description automatically generated with low confidence">
            <a:extLst>
              <a:ext uri="{FF2B5EF4-FFF2-40B4-BE49-F238E27FC236}">
                <a16:creationId xmlns:a16="http://schemas.microsoft.com/office/drawing/2014/main" id="{47494C38-0F34-D891-973F-AF741810B9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989424"/>
            <a:ext cx="5184526" cy="1906615"/>
          </a:xfrm>
          <a:prstGeom prst="rect">
            <a:avLst/>
          </a:prstGeom>
        </p:spPr>
      </p:pic>
      <p:pic>
        <p:nvPicPr>
          <p:cNvPr id="7" name="Picture 6" descr="Graphical user interface, application, table, Excel&#10;&#10;Description automatically generated">
            <a:extLst>
              <a:ext uri="{FF2B5EF4-FFF2-40B4-BE49-F238E27FC236}">
                <a16:creationId xmlns:a16="http://schemas.microsoft.com/office/drawing/2014/main" id="{3CA033DD-1962-51DD-EE7D-631FE770F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344" y="3989424"/>
            <a:ext cx="5198190" cy="1906615"/>
          </a:xfrm>
          <a:prstGeom prst="rect">
            <a:avLst/>
          </a:prstGeom>
        </p:spPr>
      </p:pic>
      <p:pic>
        <p:nvPicPr>
          <p:cNvPr id="9" name="Picture 8" descr="Application&#10;&#10;Description automatically generated with medium confidence">
            <a:extLst>
              <a:ext uri="{FF2B5EF4-FFF2-40B4-BE49-F238E27FC236}">
                <a16:creationId xmlns:a16="http://schemas.microsoft.com/office/drawing/2014/main" id="{A4289D09-3297-F336-CCDA-0BE88B814A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06578" y="1612550"/>
            <a:ext cx="5216387" cy="194408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B11833E-8050-D2C8-5268-88BECF78EA8E}"/>
              </a:ext>
            </a:extLst>
          </p:cNvPr>
          <p:cNvSpPr txBox="1"/>
          <p:nvPr/>
        </p:nvSpPr>
        <p:spPr>
          <a:xfrm>
            <a:off x="869035" y="1722953"/>
            <a:ext cx="4203771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ctr">
              <a:buFont typeface="Wingdings" pitchFamily="2" charset="2"/>
              <a:buChar char="q"/>
            </a:pPr>
            <a:r>
              <a:rPr lang="en-US" sz="2000" dirty="0">
                <a:solidFill>
                  <a:schemeClr val="tx2"/>
                </a:solidFill>
              </a:rPr>
              <a:t>Payload range in </a:t>
            </a:r>
            <a:r>
              <a:rPr lang="en-US" sz="2000" b="1" dirty="0">
                <a:solidFill>
                  <a:schemeClr val="tx2"/>
                </a:solidFill>
              </a:rPr>
              <a:t>[3000, 4000] </a:t>
            </a:r>
            <a:r>
              <a:rPr lang="en-US" sz="2000" dirty="0">
                <a:solidFill>
                  <a:schemeClr val="tx2"/>
                </a:solidFill>
              </a:rPr>
              <a:t>has the largest success rate.</a:t>
            </a:r>
          </a:p>
          <a:p>
            <a:pPr marL="342900" indent="-342900" fontAlgn="ctr">
              <a:buFont typeface="Wingdings" pitchFamily="2" charset="2"/>
              <a:buChar char="q"/>
            </a:pPr>
            <a:endParaRPr lang="en-US" sz="2000" dirty="0">
              <a:solidFill>
                <a:schemeClr val="tx2"/>
              </a:solidFill>
            </a:endParaRPr>
          </a:p>
          <a:p>
            <a:pPr marL="342900" indent="-342900" fontAlgn="ctr">
              <a:buFont typeface="Wingdings" pitchFamily="2" charset="2"/>
              <a:buChar char="q"/>
            </a:pP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Booster version of </a:t>
            </a:r>
            <a:r>
              <a:rPr lang="en-US" sz="2000" b="1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FT</a:t>
            </a:r>
            <a:r>
              <a:rPr lang="en-US" sz="2000" b="0" i="0" u="none" strike="noStrike" kern="1200" dirty="0">
                <a:solidFill>
                  <a:schemeClr val="tx2"/>
                </a:solidFill>
                <a:effectLst/>
                <a:latin typeface="+mn-lt"/>
                <a:ea typeface="+mn-ea"/>
                <a:cs typeface="+mn-cs"/>
              </a:rPr>
              <a:t> has the largest success rate.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4665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SpaceX REST API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Web Scraping (Wikipedia)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Generate landing Class from Outcome column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Using </a:t>
            </a:r>
            <a:r>
              <a:rPr lang="en-US" sz="7600" dirty="0" err="1">
                <a:solidFill>
                  <a:schemeClr val="bg2">
                    <a:lumMod val="50000"/>
                  </a:schemeClr>
                </a:solidFill>
                <a:latin typeface="Abadi"/>
              </a:rPr>
              <a:t>GridSearchCV</a:t>
            </a: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 to find best fit model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0267A175-7282-4F4A-8059-D364948C4B3E}"/>
              </a:ext>
            </a:extLst>
          </p:cNvPr>
          <p:cNvSpPr/>
          <p:nvPr/>
        </p:nvSpPr>
        <p:spPr>
          <a:xfrm>
            <a:off x="6588603" y="1685108"/>
            <a:ext cx="4532811" cy="4420287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5924A957-912D-2CAB-6423-583F21E48BCA}"/>
              </a:ext>
            </a:extLst>
          </p:cNvPr>
          <p:cNvSpPr/>
          <p:nvPr/>
        </p:nvSpPr>
        <p:spPr>
          <a:xfrm>
            <a:off x="1070581" y="1685109"/>
            <a:ext cx="4532811" cy="4420287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42EDE6-ED25-2F98-8B55-47E131DF5111}"/>
              </a:ext>
            </a:extLst>
          </p:cNvPr>
          <p:cNvSpPr/>
          <p:nvPr/>
        </p:nvSpPr>
        <p:spPr>
          <a:xfrm>
            <a:off x="1997482" y="2770770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SpaceX REST API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DF921F26-ABEA-3343-FF41-35E3FCA3A76F}"/>
              </a:ext>
            </a:extLst>
          </p:cNvPr>
          <p:cNvSpPr/>
          <p:nvPr/>
        </p:nvSpPr>
        <p:spPr>
          <a:xfrm>
            <a:off x="1997482" y="3833899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JSON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3D52559-26EA-C2F3-214F-BEFAADBD7952}"/>
              </a:ext>
            </a:extLst>
          </p:cNvPr>
          <p:cNvSpPr/>
          <p:nvPr/>
        </p:nvSpPr>
        <p:spPr>
          <a:xfrm>
            <a:off x="1997482" y="4905053"/>
            <a:ext cx="2679011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2177C03-ABEA-ACDF-5930-BB52130C29C7}"/>
              </a:ext>
            </a:extLst>
          </p:cNvPr>
          <p:cNvCxnSpPr>
            <a:cxnSpLocks/>
            <a:stCxn id="3" idx="2"/>
            <a:endCxn id="4" idx="0"/>
          </p:cNvCxnSpPr>
          <p:nvPr/>
        </p:nvCxnSpPr>
        <p:spPr>
          <a:xfrm>
            <a:off x="3336988" y="4571900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8039347E-DA4B-86CE-DBD0-21023BB6E2F6}"/>
              </a:ext>
            </a:extLst>
          </p:cNvPr>
          <p:cNvCxnSpPr>
            <a:cxnSpLocks/>
            <a:stCxn id="2" idx="2"/>
            <a:endCxn id="3" idx="0"/>
          </p:cNvCxnSpPr>
          <p:nvPr/>
        </p:nvCxnSpPr>
        <p:spPr>
          <a:xfrm>
            <a:off x="3336988" y="3508771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85B66E3-D953-4B90-FEA0-C88D7E31426F}"/>
              </a:ext>
            </a:extLst>
          </p:cNvPr>
          <p:cNvSpPr/>
          <p:nvPr/>
        </p:nvSpPr>
        <p:spPr>
          <a:xfrm>
            <a:off x="7532022" y="2770770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Wikipedia Page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633AB32B-A5D6-CB13-2256-244016DA6E5C}"/>
              </a:ext>
            </a:extLst>
          </p:cNvPr>
          <p:cNvSpPr/>
          <p:nvPr/>
        </p:nvSpPr>
        <p:spPr>
          <a:xfrm>
            <a:off x="7532022" y="3833899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HTML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959CF5B9-7761-CF60-46FF-75710510BD82}"/>
              </a:ext>
            </a:extLst>
          </p:cNvPr>
          <p:cNvSpPr/>
          <p:nvPr/>
        </p:nvSpPr>
        <p:spPr>
          <a:xfrm>
            <a:off x="7532022" y="4905053"/>
            <a:ext cx="2679011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DataFrame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CF0E2812-0EB8-79B7-F91C-B23A8C2CC5FD}"/>
              </a:ext>
            </a:extLst>
          </p:cNvPr>
          <p:cNvCxnSpPr>
            <a:cxnSpLocks/>
            <a:stCxn id="25" idx="2"/>
            <a:endCxn id="26" idx="0"/>
          </p:cNvCxnSpPr>
          <p:nvPr/>
        </p:nvCxnSpPr>
        <p:spPr>
          <a:xfrm>
            <a:off x="8871528" y="4571900"/>
            <a:ext cx="0" cy="333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A3F005B-AD1C-4C7B-903F-B7CD80870A93}"/>
              </a:ext>
            </a:extLst>
          </p:cNvPr>
          <p:cNvCxnSpPr>
            <a:cxnSpLocks/>
            <a:stCxn id="24" idx="2"/>
            <a:endCxn id="25" idx="0"/>
          </p:cNvCxnSpPr>
          <p:nvPr/>
        </p:nvCxnSpPr>
        <p:spPr>
          <a:xfrm>
            <a:off x="8871528" y="3508771"/>
            <a:ext cx="0" cy="325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973428D-BFE7-C60A-3A49-5FE55290ED9F}"/>
              </a:ext>
            </a:extLst>
          </p:cNvPr>
          <p:cNvSpPr txBox="1"/>
          <p:nvPr/>
        </p:nvSpPr>
        <p:spPr>
          <a:xfrm>
            <a:off x="2518717" y="1897137"/>
            <a:ext cx="1636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REST API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CFCF343-399E-5BA2-6164-44CAEE56724F}"/>
              </a:ext>
            </a:extLst>
          </p:cNvPr>
          <p:cNvSpPr txBox="1"/>
          <p:nvPr/>
        </p:nvSpPr>
        <p:spPr>
          <a:xfrm>
            <a:off x="7639939" y="1897136"/>
            <a:ext cx="24631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200" dirty="0"/>
              <a:t>Web Scraping</a:t>
            </a: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321867" y="1792288"/>
            <a:ext cx="6049395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38403" y="1799648"/>
            <a:ext cx="450112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1"/>
                </a:solidFill>
              </a:rPr>
              <a:t>SpaceX API repository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https://github.com/r-spacex/SpaceX-API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1"/>
                </a:solidFill>
              </a:rPr>
              <a:t>Main Endpoint</a:t>
            </a:r>
            <a:r>
              <a:rPr lang="en-US" dirty="0"/>
              <a:t> </a:t>
            </a:r>
            <a:r>
              <a:rPr lang="en-US" sz="1900" dirty="0">
                <a:solidFill>
                  <a:schemeClr val="bg2">
                    <a:lumMod val="7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https://api.spacexdata.com/v4/launches/past</a:t>
            </a:r>
            <a:endParaRPr lang="en-US" sz="19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 </a:t>
            </a:r>
            <a:r>
              <a:rPr lang="en-US" sz="1900" dirty="0">
                <a:solidFill>
                  <a:srgbClr val="1C7DDB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https://github.com/lijqhs/ibm-data-science-capstone/blob/main/1-jupyter-labs-spacex-data-collection-api.ipynb</a:t>
            </a:r>
            <a:endParaRPr lang="en-US" sz="1900" dirty="0">
              <a:solidFill>
                <a:srgbClr val="1C7DDB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1900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0099D7-8BEF-AEFF-41AD-AB4A26726683}"/>
              </a:ext>
            </a:extLst>
          </p:cNvPr>
          <p:cNvSpPr/>
          <p:nvPr/>
        </p:nvSpPr>
        <p:spPr>
          <a:xfrm>
            <a:off x="5533730" y="2350502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SpaceX REST API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AB4A02B-2FBE-5EF1-CD0B-B91B15C5125B}"/>
              </a:ext>
            </a:extLst>
          </p:cNvPr>
          <p:cNvSpPr/>
          <p:nvPr/>
        </p:nvSpPr>
        <p:spPr>
          <a:xfrm>
            <a:off x="5533730" y="3413631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JSON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9535523-137D-0AF0-6C7F-560D2BD23752}"/>
              </a:ext>
            </a:extLst>
          </p:cNvPr>
          <p:cNvSpPr/>
          <p:nvPr/>
        </p:nvSpPr>
        <p:spPr>
          <a:xfrm>
            <a:off x="5533730" y="4484785"/>
            <a:ext cx="1176792" cy="73800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DataFrame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2AAE2C1-4EE3-4001-D806-35E31B363C29}"/>
              </a:ext>
            </a:extLst>
          </p:cNvPr>
          <p:cNvCxnSpPr>
            <a:cxnSpLocks/>
            <a:stCxn id="7" idx="2"/>
            <a:endCxn id="8" idx="0"/>
          </p:cNvCxnSpPr>
          <p:nvPr/>
        </p:nvCxnSpPr>
        <p:spPr>
          <a:xfrm>
            <a:off x="6122126" y="4151632"/>
            <a:ext cx="0" cy="333153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0C2638D-5D59-3265-C88B-240B960179BA}"/>
              </a:ext>
            </a:extLst>
          </p:cNvPr>
          <p:cNvCxnSpPr>
            <a:cxnSpLocks/>
            <a:stCxn id="2" idx="2"/>
            <a:endCxn id="7" idx="0"/>
          </p:cNvCxnSpPr>
          <p:nvPr/>
        </p:nvCxnSpPr>
        <p:spPr>
          <a:xfrm>
            <a:off x="6122126" y="3088503"/>
            <a:ext cx="0" cy="32512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06398E7F-87C4-1282-06B5-6EA4AA60318D}"/>
              </a:ext>
            </a:extLst>
          </p:cNvPr>
          <p:cNvSpPr txBox="1"/>
          <p:nvPr/>
        </p:nvSpPr>
        <p:spPr>
          <a:xfrm>
            <a:off x="6830952" y="1905261"/>
            <a:ext cx="450112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pandas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as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pd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spacex_url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"https://</a:t>
            </a:r>
            <a:r>
              <a:rPr lang="en-US" sz="1200" b="0" dirty="0" err="1">
                <a:solidFill>
                  <a:srgbClr val="98C379"/>
                </a:solidFill>
                <a:effectLst/>
                <a:latin typeface="Fira Code" pitchFamily="49" charset="0"/>
              </a:rPr>
              <a:t>api.spacexdata.com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/v4/launches/past"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spacex_url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pd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json_normalize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json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())</a:t>
            </a:r>
          </a:p>
        </p:txBody>
      </p:sp>
      <p:pic>
        <p:nvPicPr>
          <p:cNvPr id="19" name="Picture 1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8012A7E4-9494-696E-5048-7A9E779A7BA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92857" y="3404515"/>
            <a:ext cx="4430778" cy="244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8C4BEEC4-0E80-0F43-7496-A02F8C862BF7}"/>
              </a:ext>
            </a:extLst>
          </p:cNvPr>
          <p:cNvSpPr/>
          <p:nvPr/>
        </p:nvSpPr>
        <p:spPr>
          <a:xfrm>
            <a:off x="5533730" y="2350502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Wikipedia Page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3B83B78-EFE8-3652-B34E-92E737CCA829}"/>
              </a:ext>
            </a:extLst>
          </p:cNvPr>
          <p:cNvSpPr/>
          <p:nvPr/>
        </p:nvSpPr>
        <p:spPr>
          <a:xfrm>
            <a:off x="5533730" y="3413631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HTML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FA2987A5-50B7-77CD-853F-67C97D2E0CFF}"/>
              </a:ext>
            </a:extLst>
          </p:cNvPr>
          <p:cNvSpPr/>
          <p:nvPr/>
        </p:nvSpPr>
        <p:spPr>
          <a:xfrm>
            <a:off x="5533730" y="4484785"/>
            <a:ext cx="1176792" cy="738001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sz="1600" dirty="0"/>
              <a:t>DataFrame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09ED1EDF-3656-2FD3-DCBA-AA2DF4C3FFDA}"/>
              </a:ext>
            </a:extLst>
          </p:cNvPr>
          <p:cNvCxnSpPr>
            <a:cxnSpLocks/>
            <a:stCxn id="16" idx="2"/>
            <a:endCxn id="17" idx="0"/>
          </p:cNvCxnSpPr>
          <p:nvPr/>
        </p:nvCxnSpPr>
        <p:spPr>
          <a:xfrm>
            <a:off x="6122126" y="4151632"/>
            <a:ext cx="0" cy="33315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6D07CEA-AB04-4555-BCF3-46C03A130F8E}"/>
              </a:ext>
            </a:extLst>
          </p:cNvPr>
          <p:cNvCxnSpPr>
            <a:cxnSpLocks/>
            <a:stCxn id="15" idx="2"/>
            <a:endCxn id="16" idx="0"/>
          </p:cNvCxnSpPr>
          <p:nvPr/>
        </p:nvCxnSpPr>
        <p:spPr>
          <a:xfrm>
            <a:off x="6122126" y="3088503"/>
            <a:ext cx="0" cy="32512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7190A31-03C5-B9B4-BBD4-7B325BD333AD}"/>
              </a:ext>
            </a:extLst>
          </p:cNvPr>
          <p:cNvSpPr txBox="1">
            <a:spLocks/>
          </p:cNvSpPr>
          <p:nvPr/>
        </p:nvSpPr>
        <p:spPr>
          <a:xfrm>
            <a:off x="5321867" y="1792288"/>
            <a:ext cx="6049395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2CB036FF-2C24-13AA-5100-A0C05496561F}"/>
              </a:ext>
            </a:extLst>
          </p:cNvPr>
          <p:cNvSpPr txBox="1">
            <a:spLocks/>
          </p:cNvSpPr>
          <p:nvPr/>
        </p:nvSpPr>
        <p:spPr>
          <a:xfrm>
            <a:off x="738403" y="1799648"/>
            <a:ext cx="4501129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Wikipedia Falcon Page 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https://en.wikipedia.org/wiki/List_of_Falcon_9_and_Falcon_Heavy_launches</a:t>
            </a:r>
            <a:endParaRPr lang="en-US" sz="1800" dirty="0">
              <a:solidFill>
                <a:schemeClr val="bg2">
                  <a:lumMod val="7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dirty="0">
              <a:solidFill>
                <a:schemeClr val="accent1"/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dirty="0">
                <a:solidFill>
                  <a:schemeClr val="accent2"/>
                </a:solidFill>
              </a:rPr>
              <a:t>My Notebook</a:t>
            </a:r>
            <a:r>
              <a:rPr lang="en-US" dirty="0"/>
              <a:t> </a:t>
            </a:r>
            <a:r>
              <a:rPr lang="en-US" sz="1900" dirty="0">
                <a:solidFill>
                  <a:srgbClr val="1C7DDB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https://github.com/lijqhs/ibm-data-science-capstone/blob/main/2-jupyter-labs-webscraping.ipynb</a:t>
            </a:r>
            <a:endParaRPr lang="en-US" sz="1900" dirty="0">
              <a:solidFill>
                <a:srgbClr val="1C7DDB"/>
              </a:solidFill>
            </a:endParaRPr>
          </a:p>
          <a:p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A20CCC2-1962-149A-D784-DF4B74967B52}"/>
              </a:ext>
            </a:extLst>
          </p:cNvPr>
          <p:cNvSpPr txBox="1"/>
          <p:nvPr/>
        </p:nvSpPr>
        <p:spPr>
          <a:xfrm>
            <a:off x="6850521" y="1878510"/>
            <a:ext cx="438074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from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E5C07B"/>
                </a:solidFill>
                <a:effectLst/>
                <a:latin typeface="Fira Code" pitchFamily="49" charset="0"/>
              </a:rPr>
              <a:t>bs4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C678DD"/>
                </a:solidFill>
                <a:effectLst/>
                <a:latin typeface="Fira Code" pitchFamily="49" charset="0"/>
              </a:rPr>
              <a:t>import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b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</a:b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'https://</a:t>
            </a:r>
            <a:r>
              <a:rPr lang="en-US" sz="1200" b="0" dirty="0" err="1">
                <a:solidFill>
                  <a:srgbClr val="98C379"/>
                </a:solidFill>
                <a:effectLst/>
                <a:latin typeface="Fira Code" pitchFamily="49" charset="0"/>
              </a:rPr>
              <a:t>en.wikipedia.org</a:t>
            </a:r>
            <a:r>
              <a:rPr lang="en-US" sz="1200" b="0" dirty="0">
                <a:solidFill>
                  <a:srgbClr val="98C379"/>
                </a:solidFill>
                <a:effectLst/>
                <a:latin typeface="Fira Code" pitchFamily="49" charset="0"/>
              </a:rPr>
              <a:t>/wiki/List_of_Falcon_9_and_Falcon_Heavy_launches'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requests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61AFEF"/>
                </a:solidFill>
                <a:effectLst/>
                <a:latin typeface="Fira Code" pitchFamily="49" charset="0"/>
              </a:rPr>
              <a:t>get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url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  <a:p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response</a:t>
            </a:r>
            <a:r>
              <a:rPr lang="en-US" sz="1200" b="0" dirty="0" err="1">
                <a:solidFill>
                  <a:srgbClr val="ABB2BF"/>
                </a:solidFill>
                <a:effectLst/>
                <a:latin typeface="Fira Code" pitchFamily="49" charset="0"/>
              </a:rPr>
              <a:t>.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text</a:t>
            </a:r>
            <a:endParaRPr lang="en-US" sz="1200" b="0" dirty="0">
              <a:solidFill>
                <a:srgbClr val="ABB2BF"/>
              </a:solidFill>
              <a:effectLst/>
              <a:latin typeface="Fira Code" pitchFamily="49" charset="0"/>
            </a:endParaRPr>
          </a:p>
          <a:p>
            <a:r>
              <a:rPr lang="en-US" sz="1200" b="0" dirty="0">
                <a:solidFill>
                  <a:srgbClr val="E06C75"/>
                </a:solidFill>
                <a:effectLst/>
                <a:latin typeface="Fira Code" pitchFamily="49" charset="0"/>
              </a:rPr>
              <a:t>soup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>
                <a:solidFill>
                  <a:srgbClr val="56B6C2"/>
                </a:solidFill>
                <a:effectLst/>
                <a:latin typeface="Fira Code" pitchFamily="49" charset="0"/>
              </a:rPr>
              <a:t>=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 </a:t>
            </a:r>
            <a:r>
              <a:rPr lang="en-US" sz="1200" b="0" dirty="0" err="1">
                <a:solidFill>
                  <a:srgbClr val="E5C07B"/>
                </a:solidFill>
                <a:effectLst/>
                <a:latin typeface="Fira Code" pitchFamily="49" charset="0"/>
              </a:rPr>
              <a:t>BeautifulSoup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(</a:t>
            </a:r>
            <a:r>
              <a:rPr lang="en-US" sz="1200" b="0" dirty="0" err="1">
                <a:solidFill>
                  <a:srgbClr val="E06C75"/>
                </a:solidFill>
                <a:effectLst/>
                <a:latin typeface="Fira Code" pitchFamily="49" charset="0"/>
              </a:rPr>
              <a:t>html_data</a:t>
            </a:r>
            <a:r>
              <a:rPr lang="en-US" sz="1200" b="0" dirty="0">
                <a:solidFill>
                  <a:srgbClr val="ABB2BF"/>
                </a:solidFill>
                <a:effectLst/>
                <a:latin typeface="Fira Code" pitchFamily="49" charset="0"/>
              </a:rPr>
              <a:t>)</a:t>
            </a:r>
          </a:p>
        </p:txBody>
      </p:sp>
      <p:pic>
        <p:nvPicPr>
          <p:cNvPr id="26" name="Picture 2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0ACCBAE3-95CE-5B21-C5B5-C4BD5004F2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22385" y="3462171"/>
            <a:ext cx="4282285" cy="2449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543</TotalTime>
  <Words>2632</Words>
  <Application>Microsoft Macintosh PowerPoint</Application>
  <PresentationFormat>Widescreen</PresentationFormat>
  <Paragraphs>477</Paragraphs>
  <Slides>47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7" baseType="lpstr">
      <vt:lpstr>-apple-system</vt:lpstr>
      <vt:lpstr>IBM Plex Mono Text</vt:lpstr>
      <vt:lpstr>Abadi</vt:lpstr>
      <vt:lpstr>Arial</vt:lpstr>
      <vt:lpstr>Calibri</vt:lpstr>
      <vt:lpstr>Calibri Light</vt:lpstr>
      <vt:lpstr>Fira Code</vt:lpstr>
      <vt:lpstr>IBM Plex Mono SemiBold</vt:lpstr>
      <vt:lpstr>Wingdings</vt:lpstr>
      <vt:lpstr>Custom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Office</cp:lastModifiedBy>
  <cp:revision>334</cp:revision>
  <dcterms:created xsi:type="dcterms:W3CDTF">2021-04-29T18:58:34Z</dcterms:created>
  <dcterms:modified xsi:type="dcterms:W3CDTF">2022-08-23T02:55:22Z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</Properties>
</file>